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
  </p:notesMasterIdLst>
  <p:sldIdLst>
    <p:sldId id="275" r:id="rId2"/>
    <p:sldId id="276" r:id="rId3"/>
    <p:sldId id="277" r:id="rId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4F81BD"/>
    <a:srgbClr val="009900"/>
    <a:srgbClr val="FF8119"/>
    <a:srgbClr val="FF0000"/>
    <a:srgbClr val="FFFFFF"/>
    <a:srgbClr val="0D0D0D"/>
    <a:srgbClr val="17375E"/>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4" autoAdjust="0"/>
    <p:restoredTop sz="93939" autoAdjust="0"/>
  </p:normalViewPr>
  <p:slideViewPr>
    <p:cSldViewPr>
      <p:cViewPr varScale="1">
        <p:scale>
          <a:sx n="109" d="100"/>
          <a:sy n="109" d="100"/>
        </p:scale>
        <p:origin x="148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8" tIns="46150" rIns="92298" bIns="4615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8" tIns="46150" rIns="92298" bIns="46150" rtlCol="0"/>
          <a:lstStyle>
            <a:lvl1pPr algn="r">
              <a:defRPr sz="1200"/>
            </a:lvl1pPr>
          </a:lstStyle>
          <a:p>
            <a:fld id="{17D49DE6-CFFC-417B-9441-FB506377AB4D}" type="datetimeFigureOut">
              <a:rPr lang="en-US" smtClean="0"/>
              <a:pPr/>
              <a:t>1/26/2017</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298" tIns="46150" rIns="92298" bIns="4615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8" tIns="46150" rIns="92298"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2298" tIns="46150" rIns="92298"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8" tIns="46150" rIns="92298" bIns="46150" rtlCol="0" anchor="b"/>
          <a:lstStyle>
            <a:lvl1pPr algn="r">
              <a:defRPr sz="1200"/>
            </a:lvl1pPr>
          </a:lstStyle>
          <a:p>
            <a:fld id="{C36954B0-B052-463F-9890-5F9BD15C7A3A}" type="slidenum">
              <a:rPr lang="en-US" smtClean="0"/>
              <a:pPr/>
              <a:t>‹#›</a:t>
            </a:fld>
            <a:endParaRPr lang="en-US"/>
          </a:p>
        </p:txBody>
      </p:sp>
    </p:spTree>
    <p:extLst>
      <p:ext uri="{BB962C8B-B14F-4D97-AF65-F5344CB8AC3E}">
        <p14:creationId xmlns:p14="http://schemas.microsoft.com/office/powerpoint/2010/main" val="16350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0483" name="Picture 3"/>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1545771" y="2172288"/>
            <a:ext cx="6035040" cy="3017520"/>
          </a:xfrm>
          <a:prstGeom prst="rect">
            <a:avLst/>
          </a:prstGeom>
          <a:ln>
            <a:noFill/>
          </a:ln>
          <a:effectLst>
            <a:softEdge rad="112500"/>
          </a:effectLst>
        </p:spPr>
      </p:pic>
      <p:sp>
        <p:nvSpPr>
          <p:cNvPr id="4" name="Rectangle 2"/>
          <p:cNvSpPr>
            <a:spLocks noGrp="1" noChangeArrowheads="1"/>
          </p:cNvSpPr>
          <p:nvPr>
            <p:ph type="ctrTitle"/>
          </p:nvPr>
        </p:nvSpPr>
        <p:spPr>
          <a:xfrm>
            <a:off x="685800" y="2232451"/>
            <a:ext cx="7772400" cy="1470025"/>
          </a:xfrm>
          <a:prstGeom prst="rect">
            <a:avLst/>
          </a:prstGeom>
        </p:spPr>
        <p:txBody>
          <a:bodyPr/>
          <a:lstStyle>
            <a:lvl1pPr>
              <a:defRPr b="1"/>
            </a:lvl1pPr>
          </a:lstStyle>
          <a:p>
            <a:r>
              <a:rPr lang="en-US" dirty="0"/>
              <a:t>Click to edit Master title style</a:t>
            </a:r>
          </a:p>
        </p:txBody>
      </p:sp>
      <p:sp>
        <p:nvSpPr>
          <p:cNvPr id="5" name="Rectangle 3"/>
          <p:cNvSpPr>
            <a:spLocks noGrp="1" noChangeArrowheads="1"/>
          </p:cNvSpPr>
          <p:nvPr>
            <p:ph type="subTitle" idx="1"/>
          </p:nvPr>
        </p:nvSpPr>
        <p:spPr>
          <a:xfrm>
            <a:off x="1371600" y="4237928"/>
            <a:ext cx="6400800" cy="1101659"/>
          </a:xfrm>
          <a:prstGeom prst="rect">
            <a:avLst/>
          </a:prstGeom>
        </p:spPr>
        <p:txBody>
          <a:bodyPr/>
          <a:lstStyle>
            <a:lvl1pPr marL="0" indent="0" algn="ctr">
              <a:buFontTx/>
              <a:buNone/>
              <a:defRPr sz="2400"/>
            </a:lvl1pPr>
          </a:lstStyle>
          <a:p>
            <a:r>
              <a:rPr lang="en-US" dirty="0"/>
              <a:t>Click to edit Master subtitle style</a:t>
            </a:r>
          </a:p>
        </p:txBody>
      </p:sp>
      <p:sp>
        <p:nvSpPr>
          <p:cNvPr id="6" name="Date Placeholder 4"/>
          <p:cNvSpPr>
            <a:spLocks noGrp="1"/>
          </p:cNvSpPr>
          <p:nvPr>
            <p:ph type="dt" sz="half" idx="2"/>
          </p:nvPr>
        </p:nvSpPr>
        <p:spPr>
          <a:xfrm>
            <a:off x="815974" y="6610350"/>
            <a:ext cx="2308226" cy="238125"/>
          </a:xfrm>
          <a:prstGeom prst="rect">
            <a:avLst/>
          </a:prstGeom>
        </p:spPr>
        <p:txBody>
          <a:bodyPr/>
          <a:lstStyle>
            <a:lvl1pPr>
              <a:defRPr sz="1000" b="0">
                <a:solidFill>
                  <a:srgbClr val="FFC000"/>
                </a:solidFill>
              </a:defRPr>
            </a:lvl1pPr>
          </a:lstStyle>
          <a:p>
            <a:pPr>
              <a:defRPr/>
            </a:pPr>
            <a:r>
              <a:rPr lang="en-US" smtClean="0"/>
              <a:t>DDHHMMS Month 13   Staff Section v.#</a:t>
            </a:r>
            <a:endParaRPr lang="en-US" dirty="0"/>
          </a:p>
        </p:txBody>
      </p:sp>
      <p:sp>
        <p:nvSpPr>
          <p:cNvPr id="20482" name="AutoShape 2" descr="data:image/jpeg;base64,/9j/4AAQSkZJRgABAQAAAQABAAD/2wCEAAkGBhQSEBQUExQUFBQWGBgXFxgUFRwWGBkZGhUXFxgVGBQYHCYgFxomGhccIS8gJCcqLS0sHiA1NTAqNyYrLSoBCQoKDgwNFA8PFCkfFBgpKSkpKSkpKSkpKSkpKSkpKSkpLikpKSkpKSkpKSkpKSkpKSkpKSkpKSkpKSkpKSkpKf/AABEIAJ8BPgMBIgACEQEDEQH/xAAcAAACAgMBAQAAAAAAAAAAAAAABQQGAQMHAgj/xABKEAACAQMCAwUDCQQHBwIHAAABAgMABBESIQUxQQYTIlFhBzJxFCNCUlOBkZPSYpKhsRUWFzNywdEkQ2NzlNPwRKIlZYKDsrO0/8QAFgEBAQEAAAAAAAAAAAAAAAAAAAEC/8QAGhEBAQEAAwEAAAAAAAAAAAAAABEBAiFBEv/aAAwDAQACEQMRAD8A7jRRRQFFFFAUUVjNBmitayg5AIJHPflSbjPa6K3cRYea4I1LBCuuQjONR5Ki5+kxA/zB7RVR/pniL7iGzgGB4ZJZJW382jRVHQYGeu5FeZOMcSQau7spsfQR5I2bY7B3BVTnz2+HRBcKKVcB48l1HrXKlSUkjcYeNx70br0IyPQjBGQaaZoM0UUUBRRRQFFFFAUUUUBRRRQFFFFAUUUUBRRRQFFYJqvdoe1nyeSOCOMz3MuSkYOhVQbGWWQg6Iwds4JJ5CgsVFU6PinEyBn+jwcDIzOcHqM43r0O0N/HvJbwTrtn5NKyyDmCFjmXEh5H3wd8YJoLfRSjgPaaG7UtC+Spw6MCskZ+rJGd0Ox57HGxNMRdL9Zf3hQbqKwDWaAooooCiiigKKKKArBNGarHabtK6PHb2uh7mYtgt4khRMa5ZFBycagAu2SRQSu0vbG3skzK3jYHu4l8Ukh5AIg8ztk7etVpbO5vF7y9keCM/wDpoHKKoxyllGGkbzGQvocVGseAwm4Dtqllh+clnk3d5GB043wihdZEYAA1L1rbxztCoyFIZxgJGCCzMxAGRnzI+FAsuez9s8xt7RTBOBrNyjOGTDBtRIIMjE7DWds8+hd2dvFbKUgBJYkySuS8jt1ZnO7H+A6CtNpa/Jbfu2bxnMs7lsDURk7k4ACjGfTPWlHGLo/amNVwTHFkTyZ5IZCMQL1OCXAx7p2qidxDjOk6VWSaQkjSnuggZPeSnCRDH1j91IrjtAwJLSBQD4Y7YAs3LncuNgP2Y9+h6hcZpXTQzaItvAmFXb3RpG2Bn/PnvUuDgbBNegIvPVIwjB2zsZCM7eVUeYO1OkudEoMjB3ZbudXJAVfeEmPdUDlyGKtnAu2ryMBG5kO+YJyupuuIbgKu+foyDB28S1VX4dsSzQ4A3JljwB6ktsKzY8EMpBhMLnOAYp4ic+Q0vud+VQdf4LxuO5j7yInAJVlYFXR12aN0O6ODzB/zpiDVH7I27i7YgghYdFyy4KtNrXuV1D3nSIMD5B0BzgYu4qDNFFFAUUUUBRRRQFFFFAUUUUBRRRQBNJuM9pEhYRDxzMNQTOnCAgGWR8ERxgn3jzOyhjtTg1zLtLZMLm4QsqvNIJVLYQPEIkjVBIxAJjZXymcgOCOZwGrj/bv3kWSRzuCYmMEY6ELpPeMf2tQPkBVXl4+7SmXMoYp3eUmkJCatWB3jOOfmD8K3nhwXV4oDpJDaZY3II5jCknPoBn0oSFd8SxAAEnUxjXA/akVV/jVDGz44TpCyLLn6MwELk590SL83nl7wUHzGacWHFwxAAkik+zlQxybc8KffG/NdQqr3XBWxkplTjxoQy8vroSM78s1FdnICv87Ft4SSGAGMFHG6MByZeXw2oLf2i4Ct6jaW7m504WVSV1gYIilK7shIHnggEdQYvC+D2EhaGW0himQAPiNR5eJXCgjmDnz5HcGscNuiuxlE0WAdcmEmjzsFlGyyAMMd4vVlyMHVU/jFmXUXCDM8A8XnJEM6l3PMAk+f40g3o91w860kku7QbvFK2uaNRzMMp3bA30MTkLgEE1cOB9oYLuLvLeQSJkgkZBB8ipAIOMHcbgg8qqPCe0MUg0B1YHpnDDl9E7kcqhwdnhG+m2Y21xHnu5VwVkUkuIZkH95GCdO+4AGDmoOm0Ug7Odq0uVCMUjuhkS25cF0ZThvDzKnmGxuCDT4GgzRRRQFYNZqtdub90txFE2mW5kW3Rs40awdcg8yqKxGOuOVAl4pxg3zSIjvHZxs0bNGdMly48Lojj3IF3BYbsdgQBk6OB8BhtmnnjQJ3ipGqqMAKozzzqZizElm35VIkjVAsUY0xxKI0HkqgD/Ko0V9lnhJOUIkGeRV1wNPoGRwfX8KoS3s8jzTQIxRfA8sg5hO7TRGvmdRfb1PQHLXgXBYY8PoGYwJCzDLayCIxq6EAknlzG3LC7htuPdz/AHk0rN90hQDPXAQ8/OmEvEhFYzznfEkhwcc0XSqA9QWXrv4j9+b2IPFOJancZyIyA2RkPMcMqEEckX5w4+kYx5gwOH8Jknl0Ipd+bY2C5GQZZDkJnmNmY+R50xh4BIhtrXOLqYlpHwC0S7SXE+d11liFXmFynkK6VwfhEdtEsUSBEXkBvnqWZjuzE7kncmtUVbh3s6GB30pHPw2+U28jMcyH/wCkp02yM1YrHstbQtqSGMPknWRrfJxk94+Wycb7702oqDyVyMVEuODwyDDxRuNjho1bccjuKm0UGm1tFjUKiqqgYAUBQB5ADYVuoooCiiigKKKKAooqHdcYhiIEksUZIyA8iqceeGI2oJlFaLa8SRQ0bq6nkyMGBxz3G1b6AooooCiiigK1S26tswDDyIyPwNbaKDWkIUYUADyGw/hWXjyMGvdFAlueyFq5J7lEY6stFmJ/EPEdcRUknzzSDifs+O5ifvM76ZcK3MnwzoueuMOr7ADIxmrzWCKDi13YvDIwKkFfeSRRnSeeRuskZBILKSp3BwTirBwi90FQCSNIdCdyY86SpOACyMCp25aCfeq5douzyXUeCSkiHVFKvvxvjGoZBBBGzKQQwyCDXPVkb5M8xRY5LOT/AGmIH3D4VnKf8J4yJQOmhfexVo38a7LwhfCoj0+60YwQjElSRybSx+JGdxnb1wG5fU4m3mi7pdWofOR6pmVhtn6RGfgDgg0zvJN4EOTrWZTucYUr9Hz359MVW45f9qt/PRMpPUqukqp9Msaz6HXFeB273EjuoczJE23hkQprQTRyjdGIwNsDwZ86b9muNvHMtpO5kDKWtp25yhfehkPIzqN8j3l32IOUqXQedgN+7jWNj01F3k0j1CspP+IVuvLNpoikZ0zKVlgY8hNGdSg+jbqfRjWoOiA1ml3Z/ioubaGdQVEqK+DzGRkr64O1MagKqfbJtM9g590XDoTkDeW2mjTn01GrWa552veW/kngikEMds0WH0q7PcgLKm53jSPbJHiJJGcAgh5uJtKM530qzEfBScfwqs23aCS5aGSKzmO5AKujakOzrp2J90MPVF9abxcVF1FMoUpOqsksTbFJCpG3mjHdTywfOkPZ66vLIwR/JUd1DsuZ1AOCxOcA49/zqhvbLdK6k2F5s8jbInJpXdecnPDDNeZ5JlTu2sb4o10k+BFqIjUxu6jQxCsZEBGTg5PLFTLz2n3sJQSWMC6yQubjYkY8OrGAd9h13xyqdF24vy0atZ2yd4wRC1wxBJG2SiNp3wN+pFZgg8K7SvDd3F1NY8QJkCRx4tjkIup2zkjcuxOBnYDzAFitvaTGxOq04hGPNrRzn08GTUDh3aDi07TCOGxXupWiYPJMCGCqwwQuGBV1IO2x5DlU7v8AjX2XDvzZv01Rvk9o1uoy0V6AOps5gP8A8PWtH9qdp9W6/wCkl/TWe/419lw382b9NHfca+y4b+bN+mgkW/tGs2GS0qej28wPxxoO1bf7QbL7VvyJv+3UHv8AjX2XDvzZv01Kg/pYrlv6PU+QEzf+7I/lQbP6/wBn9o/5E3/bqcnae2IB75N998j+BGRUHu+KfWsP3Zv10d3xT61h+7N+ugYf1ltvtk/Gj+stt9sn40vCcU+tYfuzfro0cT+tYfuzfqoJUPbCzdiq3VuzDmBMmRg4ORq86kjj9v8Abw/mp/rSk2nETz/o8/GOX9VY+Q8Q8uHfly/qoHB47b/bw/mp/rXIfaHOn9JtIEjmEsCCJ0kiJQxFjJzbbwsBzGc7Zro3yLiHlw78uX9VIuPdor20miieOxYypM4KpIABCqsQct11bVB59k17FHYszNDEJZ5ZY0MiAiNtOnK52907Vd/6et/t4fzU/wBaq3Z++vry1iuESwVZVDgMkpIz0JB3ph8i4h5cO/Ll/VVDg8ft/t4fzU/1qIe21iG0/LLbVnGO+QnPLGA3P0qH8h4h5cO/Ll/VWfknEf8A5f8AuTfqoGf9Zbb7ZPxo/rLbfbJ+NQNHE/rWP7s36qNHE/rWH7s36qCRddsLWMAmUHO3hR3/AIIpIqOe39n9o35E3/bo0cT+tY/uzfqrBTin1rD92b9dAf2g2X2rfkTf9uo9z7S7NCN53z9S2mIHxJQUXL8XGNC8Pfzy0yY/nmtXf8a+y4d+bN+mgP7U7T6t1/0kv6akf2hQfY3v/RTfoqN3/GvsuHfmzfprPf8AGvsuG/mzfpoNc3tMQEgWXEWHQi1IB9cMQfxFVqfjJlu7iRLHiHcXMHdTKLY6u8AZA4GrTujAEnqi7czVo7/jX2XDfzZv01Auu0PFknSAxcPLukkm0kxCpGVBZjjbJYAetAns558wMbG+PdQd1kxKCWJBbZnBA8I3677VA+SXgnjkFjdEIsuQUQZLqmn6Z2yu9Mh2/wCKd0Jfktp3ZUNnvCNiAeRkHnWeF+0XiUyiQWdu6N7pEpjzvgMCzHK+uN+lQJIO0TWpjhmtZkeR/EzuuWkdl1uVGcbsNugwOlXO0fEinIAByTywBzJzyGMmqFfyXPEporjuFQJMGbEqkc4y2xAOwX+dWDiN/wB7I1nDkuwxM45QRH3sn7RxlVHMZJ6VoXT2dpjh0DYA7zvJgoGAommklCgegcDPXFWWqf2MuZIZpLKRmkRI45bd206hCcx90+nGWRkxq6g+lXCoMNVDhUpdX0B596tyvrHMgXOM/ReJl/j1FX2ubdsuJuvEe8iVGS1hCzgbyOk5LlF3xqjWIOFO/j/aq4DifA1lYSKxinUaVlTGcb+B1O0iZPun7iKr/FbqeGeCS4CKqlwZIWJVlONRMbDVGAPEd22B323t1pdJLGskbB43GVYciP8AI+YO4NKu0DaXtXONIlwcnHvoVHP7/wAKD3cW0VzDpbTJFIAcg5BHRlYdR0I5UqkgmhgaEuz6MNbT/SV0IZEmxyGoY7w+EgkNjG8634P3DZgOmIklojuuTzMbHeM5+jup8hzqW98qglyUA5lwVHPHv+70PXON+VQMLC+CTx8QTAtb2OJZl6xz50xyNjbG/dNywQpPXF3BqgdmuJxIXjLRSWk5yPEroskhwUO2O7lzsCcasj6YAtFtA9uAqAywjkCxMqjGygt/eDkBkgjzOKBzRUC141E7aA2H3Oh1ZH26lGAIHrjB6VmbjMKyCNpEVzgBSQCc8tqCbiilTdoVzhYp2/8AtmPfy+d0fjy9a0ScWuWz3dug3AHezHONsnTEjjzwNW+OmaB5ms5pPi6I5woc/UaQEeo7xMH7z91a7Pjbi6NvMgUldcTqdpApAkXSd1cZVsZIIbYnSaB5RRRQFFFFAVzb2mH/AG6y/wCRff8A6466Oxrh3a51kuJNc8pnS8mjWPvyCkBjc+CPPhU6U3GxFQdJ9lx/+D2X/JX+Zq1VzX2RXIIdEmaSNLazbSZDIscjicyqozhNwvhFdJBqjNFFFAUUVhjQGaM0gseLyzzyBEQW8bFNRyXldRhyu4CorZXPi1ENyxmt8kd50eA78jCw2zy1d+cHHXHPpQOKzScX86e/EjADOY3IJPQBZFC/eXFbhxxQCWSVcY5IZM5BPhEWokDG5xjl50DHFFQJ+OwIcNKitgHDHB3GRsdxUN+1cRJWJZp2BAxDExXJUsMysFjAwOZfGdqBpe3iRRtJIwRFBLMdgAOtc67TXJSCWeU9zcX5W2hEnOG3zlsjo2ku7be8yLgld7Y1oz4nvCqLFmRYlbMcekAiWViB3jrgkHAVc5AJAeqpf3qTXInlwmBot0kAVlQnPeaDuruR5AgKowDqFBDawNwAkid3bJgJFyaTGMGVR7q+UfXPi+rU+8vkhTW+ygqAAMliSAqIo5seQUUNOSPApOeWoGMDcjfUNQ5ctJ5itUfDgrd/KQ8igkMRhI8Lv3aknRyO+SxyctyAaEfZqwnltlCuIImLEsvjmYk4IXPhixjGrxHbIxVp4dwyOBNEa4GcsTuzt1d25ux6k1D7KRFbOPIxnU2Bnkzkgb1K4rxZLdNTeJ2yIogfHM+2EQbnmRluSg5NXAx4DluKTEKdMVrDEzbY1tI8oT46CD948xm4iqP7Nbh1N1FPoNwXS4dkOQRMuAvn4DGyfAL51eagKoPE4+74jcRt/wCoWO4i6ajFEIZo133ZVVH5cmbyq/Ui7V9nvlUQ0t3c0bd5BJ9SQDbPmh91l6gmgoK8FeCR5bNxGXOZIXGqCQ79BvG37SnqelHFeIPLC0UtvJG2xV0+fj1BsrumHHugZKDGc7YBqfw7iYnDeExyxtomibZo5Oox1QndW6j1BFSq0IPAeMC4izn5xcCRcYwx5HHkcEj7xzBqdjFVPtBYGG6iuFkeJGbEhjwT5tlSCCDjPI8m9KsSCZQBmOX1OYyfXKhlP3AA89qxIPF1wWCQkvEhJBBOkAkEaSCwwTttgnFT7bjF1BgIUnjAA0Tkq4AGBpuAGLY5+NST9atEMrEnVGUHnrVv4CiWRwcKgO2xZ9Iz1GwYjbritBrP2z2Je2nGGAyhSYFcbtoVw+BvyUnyB5Fzw7jEE0SyRkOjDIK7g7Z9MHzBGR1qmiKUnxOB6InP01OW26ch6Yqq8a7JyCfvraWSJyMnQ5QlsAawwIyzDnvk0HZVuUHup+ApLxrtxb24+dnjj8lB1uefJFyeh6dK43c9nb2XBlku5GAwNRZtueBqYkD0qHN2TWHAkI1HPh1rq/xFF38xnzqQdv4Lx4XUQmjLd2xOk5IJA2OQcYOcjHpXrtBNiOKVcGWOSPTyBJaRYygLci6Oy8+vpVH7A9so1iitZQYXGmNS64R8nSvzhOFbYZBAyc4NXXibOjROI5JBE+t40UlmUBoyVXSdTKzhwARnSeZAqi1Ia9VD4bxOOeMSROro3JlORscEehBGMHcVKJqCJxXisdvE8srhI0GpiQTgcuQ3Jztgc65txb20OW02lqzddU+VPmcQplsct8/dTD2gdokeeG3jZZDB3l1MoOQDCh7mNyDgEzMnhIO4Xblmt8M4c80mjUc7am5lm6sSdzk9TvvVESbtPxWdhruXjXUCRAiRYAUci3jO5Iw22RnOMVHseEI1xF8oa5lZmZFd7sllAikcHBjOnZcadZG9XSbsSIoy752HU5qpRr/tMQ8pm/8A5Zqog2NjJCAbaW5gGnUBHc6l1MAMGMxoAMcz4j8MVPsvaHxW3ADkTqAP72IH6P2sJz5ElvxFb+DW4kdVbkUT+XOrJd9hmVdSlscxvmoMcA9tcEmlbpGt2JA1g95FnzLDxJv5g4zucAmuko2RmuC3nDEMmJdIy6xyNnTlHYIWcjnpJDjOd0HlXSfZ32mR7WG2lkQXcQaKSIsO8zCzR508+SZxz/nUFzqLxSVlhlZfeVHK7Z3CkjbrvUjVS3i/H4rfSHJLucRxoNUkjdFRBufjsBzJA3oF/CCqWsSxnbQmCMbroBByNtyc5HnULj/asWSiSXX3ZKrlTqIJYD3T0HM9fKttnmC2zNhO6QtJ0RBuxAYnGkDwjfko5dOYduO1a34jijjfulfW0hUgNjKhVDbkZO5IHLlzNUdU4N23t7kAxTRyfs50uPjG2CPwpob6I+8APw/1r59g7ILMCYimoYyqyDUpJ6o2MfjUy27O30Q0RzXUa5J8MmlM455DAb0g7JxjtRBbL+2fcjUanc4ydEY97bckkADmRS+HtdMUGLXSSd++nUEDBOcRK/XAxkevrSezPZTui0kjs8jDGsSNkDJOkMDvudxy2p/8nkHuyavSRAf/AHIV/kT6mkG68ea5GLmQMn2UQKRdfe31yfeQP2cjNEFuqe4qpnnpAXf7uZrz3jhclAWzyV9seepwv4Y/Gh3fbSqbjfW5BB+CqdX4igkAUl7RcS5W6El5NmKjUUUnByBvkjOB5Z9MyL5mWNnlm0Io8QhXSTuMDWSzAk7DTg5POlnY3g3dRmVsl5CTl92wTkszHmW8/LHnWZQx/pG5wFgt0jUAANcv0AwD3MWT0BwWX7+mbDg5EnfTOZ7ll0lyAoVc7RxRjaNd+nPqdzTGot6kkjC1gJE8oGthubeE7NO3TUR4UU4JJJHLNaDjsVAZLq4uBnu1VLaNuQYo8jzlcjxKJG0Zyd0bpjNzFReF2CQRJFGoWONQqgdABj/w9al1AVgis0UFF7e8KT5RZurGCaWbuDNGcOUEUsgiIOUfU6KAGVsZ2FLLvhV1EVxcQyZGPnLYrgjG47qQZJ65+6rp2q4H8qtzGGKOCHicZ8EiHUj4HMA8x1GaqY7QrgQ32LS5XmZPDE+MjXFKTpKEhsKSGGOVULp+HTSxlJZITn6kLbcsEFpTg1ptJntAI5vFANkkAPgHII4AOPTyHnsBYksWY+Eq/XwMG2+ArXNalQe80oMZPeMq7dThjyoNcLhxlCGHmpz/ACr1oPlVJ47w6zckW8neyjBEdvG0yEgr/vV8Kcx9LG2NqYcKjhIKXKmOYgallmkKNq+oHkIAOrBQHY7b7VA5n4rGp05Lvy0RAyNzxuFzpHq2K8OssmM4iTmRs8h9OqR/Eaz8KmW9sFXCKAnMBAAvxAXbn1rTfX8cKlpXVAOeo7/ujcn0ApRT+M2U8LsGaZoSfDIGeQYb6MiKfCcnGdOD6HalS93p8Las8sKVHlklgCfu5+dWm64jLcL4A8FuQSWI0zSrj/dgbxqQMajuQdsc6rl3c4b5j5tB9AqrpkczoYeDON8Edd85NULrq0VlbV0B38s9cdOVdk9n3byC7tYUaZflKoqyIxwxYeHUuo+MHGcgnnvjlXIeKPNspWMgMGdEj7tsjkh1MQRyJXbp5VH1I5wU8RGfFHy9ckdD5U0d94zweHJl1i2mOwmVtBLcxrUkLNy5ODtnlVY4x21jA7ie7EbrvJ3OlO9TGwWbWwjB64Ify0435JLw1NlA1O5wgfxAHzx0AG59AamnhscZUKigqBkgDJPVvjQWJbiKZ7mSFYhFFFBbRiEaVUy3PetsNmHzfP1/B12VvEidnbYas/xqqdnXCW/EWI8KtaMMEZZ9RwgX6RILHbyrdBbXMxxHCseeXeEs2T/w15dedSwX/i/baKVCvIelUeJs3MRHWZsf9NNU5OwHEX5uUyAfCFXHLYbah+Nek7AXcTLI8rnQSR3h1LkqU3GPJjVuCPwa4EbqzctCfyq+Q9t4XQodtsc/51z9+ytygyJ2wAB9Ejbltp/jUd+E3K/7xHH7aD8Mrj41Lg3dp5cC4ZcbRs46jKgkH15VtHaiCG6vYLkjumuDKEAZcMyIWdHTxI+vfOQee4zSfiHed1IjREF43QFWBTJXAHiIK5J61p7QWoHE7wEbhk59MxrqFB0PhnbyKZTCl+qjUo7+bu4ZdPLSveZEz/t92oGNyTVs4Nwuztw8kPd5P95MXDsx29+ZiSemxOPSuEf0Sjq2hFEgwynGMkfRI6g8vvHlUWGyiYBlUDO+MYGfIpyO4xyoOj+1jtzbyRCzgmDs7DvWjOpURWyULD6RYDbfABzz3ogj0jAAA8sbfhzH3GorsviRYsnGCMKoxjbLeRHL8PSmVlLP3RyYmMYAJ7kM4XkGLnZsHAJZeoznJIo8pGCAcSZJCgKhkyxB8KMo3OAT0OAasHAuDTu3eSvPEo5K75ZyRzZCWVVGeR3z5AYKewCyFo5leXXgasnUuCCNOMBADvlQOW+cVZE4vJbr8+DJCCFE6jLDJwFmj5luXiQHPUA0DR5ZUx4BIMblCFb8tjg/c33V6tuJRyHAbDfUcd3INsjMb4bl6edbLW6WVcxsrjzU5xtnccxz615vYodu+7rw7jvdHhyQM+P3d8fjUok92fI/hUW74lFEMu6jmMDckjmABk5yMVUuKcLhlVhZ2kcmPfcKFPM7R6yMnbnvz2HUTuDxWULAPJ3co6XcZgA973ScxndTuGPx6U7Eu6tXvCrHMUSHUoYZLnONTpqGBgbfE1OlhuMDRJBt0aBgMYIx4Zsjp+FMEUMAQ8bBtwRIhBHnnVyr1L3ca6ppoY06lpVH3ZzjNURrDg1zIMtdLHlsYhtlyBtsskrOQehJBpv7NeHotmswGZpS3fSli7Sskjx6y7EnB05C5wM9eZWPdPfL3FkJEhYYku9JRVXPjSAOMySEbavdGTvkYq88NsEhijijGlI1VFHkqjAH4CmiSKzRRUBRRRQFaLqzSRSsiq6nmrKGB6bg+lb6KDmHH+xlrZ3ZuGt4/kcoAkKrp+TybAPiPTiFgPETkK2DsCa2XPY61jORbxMp3BZO8I22AL6iB5dK6RJEGBDAEEYIIyCDsQR1FVI9jJIDiynEUX2E8ZmiXbB7s6lkQcjpDYzywNqBaigDAAA8hsPw5V5e1Eg0lQ48iAw23yc9KntwS+GRosJB0YGaDpuCgEmd+ur7qicR7G3s6DvJbcKG3tVEghdeWJJ1IkY9fd0+amrRT7jgcEzkWoUIhxLOXxbxkc0QYJmfA+gdIyMnepU0tvGhjghDZGlpZQGcjlsfojfpirMZpY0WOXhsy6QFQWuiaLkMKpDKUXOR4lCjG5pTxa3eJGkXhdy2ASdbQhR6lY3kZhk5OFyAOtBXILiSIYVwVxhVkGQD00kHIPoNj5VLt5HRtdwIhlfA/ca+7fUMGRQ2eWeWcHzxgz7bh2oLcHunUjMZtxmJMjfDHxF8bFmwRuAFBxUh3wM9P/BgeZ6YFBTbu2OlnRxKcj6EgyT9Ji6AjfO2+d+VR47dVAyWLEZOUwSfXfA9BnFPrm5Ltk7D6IzyH3bEnG5+A6ZMSeQDY43Bz8OR/jtVEHhmkM7udLe6gOThOZIK5GonY7DYDGQTWJQMklsn0HP7zyrXWm1YlAxOdWph6DUcD12/nQe+z8ZN4ys5wMTBR7pYDQCfgrkV0HhHFjA+pQPvHQ9PMfdXNrefu7vV5xjH41aYeI561neNHSY+2ylf7s5/xAjpz6/dSHi/HpJPpkDoBsPjgVWlva9fKxU+dDdOLNjcAn8K1fKQef4UsN5WmTiNXeOCfIRv5Hz/AJVTLiIfKp2BOzrnO5I7tcrk+XTyxTafilJLKTUZW+tIf4ACrmQNLZVBDawPQg/5ZqLcxBZiUOUbdgPDh8jdMjfPM+vxrVPkFDnbVpI6eJTg/vAD763JjIzsM/51R5nsgw1IWDjIHgx0zpff3Sdts78qbcEtsMshlMZGcgQvJkEEFVGnQ+Rthsc/SvNrPqXfGoHDfEf5Ebj0Iphw+60Np3IYjYfRJJ8WPXO+Pj50Gq7vXi1ypEiQFiQrR+NE6M+gjw5z0JGd84zWhnd3DyMHxgqABoXkRhcYI+PPrmrKi5xjfPLG+fh50nvrE2Sa1EbKx8FrNkuxJ3FqEBZf8JUr8MVBIuu4u1xKFgm2xMijSx/4ibah8CD69D44bwq3ilWOeFEnIAR2OuOb/kykAatz82QGHrzp7ZWEi4ZuGXKk4ICSwPjOdm1OmhvQeY36VLv7Ce7jNuOHhEbJZr100A4IBVYHdmffnlceYqDzoxtjHpjH8KwygjBGR5Hcfga32nYy8t4lRLmO6AABW6Rh1/3c6EuoA5Bg/L12lp2dvjj560hB3Pd27SOP2Q0kmluniKj4CrQlbgFlDG089vbqi45wISSdgAuklicgBRuTjFM+xnYlFkku5baGGSTAiiEaDuYgDhWCjHetkliPRc7Uz4Z2NVZVmuJJLqZSSjSYVIzy+bgXwocfS3b1qyAUGFWvVFFQFFFFAUUUUBRRRQFFFFAUUUUGMVjRXqigrt72FtnkMqCS3lY5Z7aQwltiPGq+Fjg8yM+tLrv2ZQHS8cs6XCElZmkMzbhgQySkpg6s4AXlsRVzooKDN2Duy4xdW7KfeLWfiHlpHe4PluRSfifspnV9UEsc5kA73v8A5k6lGAyGJGAXG2jTtgbnJrqtGKDkVt7JrpziWSCFOpjZpnI3zjUiKvQZIPP03W3XYG8hKobdpgoCiS3dWBCgAZSRlZDj1PLnXb8UaaDgPFvZ1fGI3Ah0d2v90XDTMu7FgqZGRn3c52OM7Z89ie3EKqILuJZoCdm0gtHk7kEbldycA5zuPKvoDFUDtz7KIrwtNBiG5555RyEDYOo90/tAZ880GX7BWtwgltJyFbdcHvE5n4MOgxnIqgcZtpLaZopNmXrg4YdGXPQ/6jpSy34tf8GudLq0ZyCVbxRSDY7EeFtttSnI8xyDPtz7QoL+3t2VCk6MwkU52UopyrjZlLee+x2oJvZjgMl9IVQhUXBdyCQM8gB1Y4O3ofTNsvOydhYR97dyNJjkGOAxx7qRpuxPlk+pqqcO9qsNlw2GG1TVckMZCwIVHLHxH7QkYwAcAY8sUi4T2ev+NzmV2Oj6U0mQgG50xgc/8KDA64zQaOK8Wl4jciK1gCjcRQxADSuBlmOwJwBlicbAZ5VaU9l15boqKkdwD4iUkEbI5C6lw+ARkbMDv1ArpHZHsRb8Pj0xLlyAHlYDW++dyNgo6KNvjzqxYoOM23svu5yElRbeMlS7mRZZMA5xGqbA7c2O3kamXvspulb5qSCZd8d4Whb01aQyny2A+6utYoxQc34Z7K5E1SG70zNpXCRBodC/QaNzlzvnVqBHwzlgnYG4GwvI1HXRZqp+4mQgH4g/A1eMVmgqVj7MrKJAAsmrfVIJ5EeQk5JdomXVvyHIdKacK7I21s5kiiAkYYMjM0khG3hMsjFsbDbNOaKDCis0UUBRRRQFFFFAUUUUBRRRQFFFFAUUUUBRRRQFFFFAUUUUBRRRQFFFFAUUUUBWCKzRQQeK8FhuYzHPGsqH6LjIz5jqDvzG9VE+xThv2cv58n+tXyigpNp7HOGxur9yzaTnDyuyn4qTg/A1clhAAAGANgBsAPIDyrZRQAooooCiiigKKKKAooooCiiigKKKKAooooCiiigKKKKD/9k="/>
          <p:cNvSpPr>
            <a:spLocks noChangeAspect="1" noChangeArrowheads="1"/>
          </p:cNvSpPr>
          <p:nvPr userDrawn="1"/>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0156512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15974" y="6617607"/>
            <a:ext cx="2689226" cy="238125"/>
          </a:xfrm>
          <a:prstGeom prst="rect">
            <a:avLst/>
          </a:prstGeom>
        </p:spPr>
        <p:txBody>
          <a:bodyPr/>
          <a:lstStyle/>
          <a:p>
            <a:pPr>
              <a:defRPr/>
            </a:pPr>
            <a:r>
              <a:rPr lang="en-US">
                <a:solidFill>
                  <a:srgbClr val="000000"/>
                </a:solidFill>
              </a:rPr>
              <a:t>DDHHMMS Month 13   Staff Section v.#</a:t>
            </a:r>
            <a:endParaRPr lang="en-US" dirty="0">
              <a:solidFill>
                <a:srgbClr val="000000"/>
              </a:solidFill>
            </a:endParaRPr>
          </a:p>
        </p:txBody>
      </p:sp>
      <p:sp>
        <p:nvSpPr>
          <p:cNvPr id="4" name="Title 1"/>
          <p:cNvSpPr>
            <a:spLocks noGrp="1"/>
          </p:cNvSpPr>
          <p:nvPr>
            <p:ph type="title" hasCustomPrompt="1"/>
          </p:nvPr>
        </p:nvSpPr>
        <p:spPr>
          <a:xfrm>
            <a:off x="1066800" y="35170"/>
            <a:ext cx="7010400" cy="914400"/>
          </a:xfrm>
          <a:prstGeom prst="rect">
            <a:avLst/>
          </a:prstGeom>
          <a:noFill/>
        </p:spPr>
        <p:txBody>
          <a:bodyPr/>
          <a:lstStyle>
            <a:lvl1pPr>
              <a:defRPr sz="3200"/>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33481149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12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2879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815974" y="6617607"/>
            <a:ext cx="2689226" cy="238125"/>
          </a:xfrm>
          <a:prstGeom prst="rect">
            <a:avLst/>
          </a:prstGeom>
        </p:spPr>
        <p:txBody>
          <a:bodyPr/>
          <a:lstStyle/>
          <a:p>
            <a:fld id="{BFFA6B23-9491-4EE0-915D-74B6E895CCC0}" type="datetimeFigureOut">
              <a:rPr lang="en-US">
                <a:solidFill>
                  <a:prstClr val="black">
                    <a:tint val="75000"/>
                  </a:prstClr>
                </a:solidFill>
              </a:rPr>
              <a:pPr/>
              <a:t>1/26/2017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F30FEBE-8B38-4979-A712-468F485F171D}" type="slidenum">
              <a:rPr lang="en-US">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3019844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4201" y="112713"/>
            <a:ext cx="627063" cy="881062"/>
          </a:xfrm>
          <a:prstGeom prst="rect">
            <a:avLst/>
          </a:prstGeom>
          <a:noFill/>
          <a:ln w="9525">
            <a:noFill/>
            <a:miter lim="800000"/>
            <a:headEnd/>
            <a:tailEnd/>
          </a:ln>
        </p:spPr>
      </p:pic>
      <p:pic>
        <p:nvPicPr>
          <p:cNvPr id="7" name="il_fi" descr="http://www.bragg.army.mil/sorb/images/Disclaimer/Army-Logo%5b1%5d.gif"/>
          <p:cNvPicPr>
            <a:picLocks noChangeAspect="1" noChangeArrowheads="1"/>
          </p:cNvPicPr>
          <p:nvPr userDrawn="1"/>
        </p:nvPicPr>
        <p:blipFill>
          <a:blip r:embed="rId3" cstate="print"/>
          <a:srcRect/>
          <a:stretch>
            <a:fillRect/>
          </a:stretch>
        </p:blipFill>
        <p:spPr bwMode="auto">
          <a:xfrm>
            <a:off x="0" y="12"/>
            <a:ext cx="617538" cy="822325"/>
          </a:xfrm>
          <a:prstGeom prst="rect">
            <a:avLst/>
          </a:prstGeom>
          <a:noFill/>
          <a:ln w="9525">
            <a:noFill/>
            <a:miter lim="800000"/>
            <a:headEnd/>
            <a:tailEnd/>
          </a:ln>
        </p:spPr>
      </p:pic>
      <p:sp>
        <p:nvSpPr>
          <p:cNvPr id="8" name="Text Box 2"/>
          <p:cNvSpPr txBox="1">
            <a:spLocks noChangeArrowheads="1"/>
          </p:cNvSpPr>
          <p:nvPr userDrawn="1"/>
        </p:nvSpPr>
        <p:spPr bwMode="auto">
          <a:xfrm>
            <a:off x="2438406" y="0"/>
            <a:ext cx="184731" cy="523220"/>
          </a:xfrm>
          <a:prstGeom prst="rect">
            <a:avLst/>
          </a:prstGeom>
          <a:noFill/>
          <a:ln w="9525">
            <a:noFill/>
            <a:miter lim="800000"/>
            <a:headEnd/>
            <a:tailEnd/>
          </a:ln>
          <a:effectLst/>
        </p:spPr>
        <p:txBody>
          <a:bodyPr wrap="none">
            <a:spAutoFit/>
          </a:bodyPr>
          <a:lstStyle/>
          <a:p>
            <a:pPr>
              <a:defRPr/>
            </a:pPr>
            <a:endParaRPr lang="en-US" sz="2800" dirty="0">
              <a:solidFill>
                <a:prstClr val="black"/>
              </a:solidFill>
            </a:endParaRPr>
          </a:p>
        </p:txBody>
      </p:sp>
      <p:grpSp>
        <p:nvGrpSpPr>
          <p:cNvPr id="2" name="Group 12"/>
          <p:cNvGrpSpPr>
            <a:grpSpLocks/>
          </p:cNvGrpSpPr>
          <p:nvPr userDrawn="1"/>
        </p:nvGrpSpPr>
        <p:grpSpPr bwMode="auto">
          <a:xfrm>
            <a:off x="0" y="955675"/>
            <a:ext cx="9144000" cy="82550"/>
            <a:chOff x="192" y="1017"/>
            <a:chExt cx="5374" cy="88"/>
          </a:xfrm>
        </p:grpSpPr>
        <p:sp>
          <p:nvSpPr>
            <p:cNvPr id="10" name="Rectangle 9"/>
            <p:cNvSpPr>
              <a:spLocks noChangeArrowheads="1"/>
            </p:cNvSpPr>
            <p:nvPr userDrawn="1"/>
          </p:nvSpPr>
          <p:spPr bwMode="auto">
            <a:xfrm>
              <a:off x="192" y="1017"/>
              <a:ext cx="5374" cy="49"/>
            </a:xfrm>
            <a:prstGeom prst="rect">
              <a:avLst/>
            </a:prstGeom>
            <a:solidFill>
              <a:schemeClr val="tx1"/>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black"/>
                </a:solidFill>
                <a:latin typeface="Calibri"/>
              </a:endParaRPr>
            </a:p>
          </p:txBody>
        </p:sp>
        <p:sp>
          <p:nvSpPr>
            <p:cNvPr id="11" name="Rectangle 10"/>
            <p:cNvSpPr>
              <a:spLocks noChangeArrowheads="1"/>
            </p:cNvSpPr>
            <p:nvPr userDrawn="1"/>
          </p:nvSpPr>
          <p:spPr bwMode="auto">
            <a:xfrm>
              <a:off x="192" y="1066"/>
              <a:ext cx="5374" cy="39"/>
            </a:xfrm>
            <a:prstGeom prst="rect">
              <a:avLst/>
            </a:prstGeom>
            <a:solidFill>
              <a:srgbClr val="FFCC00"/>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black"/>
                </a:solidFill>
                <a:latin typeface="Calibri"/>
              </a:endParaRPr>
            </a:p>
          </p:txBody>
        </p:sp>
      </p:grpSp>
      <p:grpSp>
        <p:nvGrpSpPr>
          <p:cNvPr id="3" name="Group 30"/>
          <p:cNvGrpSpPr>
            <a:grpSpLocks/>
          </p:cNvGrpSpPr>
          <p:nvPr userDrawn="1"/>
        </p:nvGrpSpPr>
        <p:grpSpPr bwMode="auto">
          <a:xfrm>
            <a:off x="-4761" y="6559550"/>
            <a:ext cx="9148763" cy="300038"/>
            <a:chOff x="-4768" y="6553200"/>
            <a:chExt cx="9148768" cy="300316"/>
          </a:xfrm>
        </p:grpSpPr>
        <p:sp>
          <p:nvSpPr>
            <p:cNvPr id="13" name="Rectangle 12"/>
            <p:cNvSpPr>
              <a:spLocks noChangeArrowheads="1"/>
            </p:cNvSpPr>
            <p:nvPr userDrawn="1"/>
          </p:nvSpPr>
          <p:spPr bwMode="auto">
            <a:xfrm>
              <a:off x="-5" y="6553200"/>
              <a:ext cx="9144005" cy="300316"/>
            </a:xfrm>
            <a:prstGeom prst="rect">
              <a:avLst/>
            </a:prstGeom>
            <a:solidFill>
              <a:schemeClr val="tx1"/>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white"/>
                </a:solidFill>
                <a:latin typeface="Calibri"/>
              </a:endParaRPr>
            </a:p>
          </p:txBody>
        </p:sp>
        <p:sp>
          <p:nvSpPr>
            <p:cNvPr id="14" name="Rectangle 13"/>
            <p:cNvSpPr>
              <a:spLocks noChangeArrowheads="1"/>
            </p:cNvSpPr>
            <p:nvPr userDrawn="1"/>
          </p:nvSpPr>
          <p:spPr bwMode="auto">
            <a:xfrm>
              <a:off x="-4768" y="6561145"/>
              <a:ext cx="9144006" cy="46080"/>
            </a:xfrm>
            <a:prstGeom prst="rect">
              <a:avLst/>
            </a:prstGeom>
            <a:solidFill>
              <a:srgbClr val="FFC000"/>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white"/>
                </a:solidFill>
                <a:latin typeface="Calibri"/>
              </a:endParaRPr>
            </a:p>
          </p:txBody>
        </p:sp>
      </p:grpSp>
      <p:sp>
        <p:nvSpPr>
          <p:cNvPr id="15" name="TextBox 14"/>
          <p:cNvSpPr txBox="1"/>
          <p:nvPr userDrawn="1"/>
        </p:nvSpPr>
        <p:spPr>
          <a:xfrm>
            <a:off x="3787776" y="6635751"/>
            <a:ext cx="1563688" cy="261610"/>
          </a:xfrm>
          <a:prstGeom prst="rect">
            <a:avLst/>
          </a:prstGeom>
          <a:noFill/>
          <a:ln>
            <a:noFill/>
          </a:ln>
        </p:spPr>
        <p:txBody>
          <a:bodyPr tIns="0">
            <a:spAutoFit/>
          </a:bodyPr>
          <a:lstStyle/>
          <a:p>
            <a:pPr algn="ctr">
              <a:defRPr/>
            </a:pPr>
            <a:r>
              <a:rPr lang="en-US" sz="1400" b="1" dirty="0">
                <a:solidFill>
                  <a:srgbClr val="008000"/>
                </a:solidFill>
                <a:cs typeface="Arial" pitchFamily="34" charset="0"/>
              </a:rPr>
              <a:t>UNCLASSIFIED</a:t>
            </a:r>
          </a:p>
        </p:txBody>
      </p:sp>
      <p:sp>
        <p:nvSpPr>
          <p:cNvPr id="16" name="Text Box 8"/>
          <p:cNvSpPr txBox="1">
            <a:spLocks noChangeArrowheads="1"/>
          </p:cNvSpPr>
          <p:nvPr userDrawn="1"/>
        </p:nvSpPr>
        <p:spPr bwMode="auto">
          <a:xfrm>
            <a:off x="0" y="6586549"/>
            <a:ext cx="685800" cy="307777"/>
          </a:xfrm>
          <a:prstGeom prst="rect">
            <a:avLst/>
          </a:prstGeom>
          <a:noFill/>
          <a:ln w="9525" algn="ctr">
            <a:noFill/>
            <a:miter lim="800000"/>
            <a:headEnd/>
            <a:tailEnd/>
          </a:ln>
          <a:effectLst/>
        </p:spPr>
        <p:txBody>
          <a:bodyPr>
            <a:spAutoFit/>
          </a:bodyPr>
          <a:lstStyle/>
          <a:p>
            <a:pPr>
              <a:spcBef>
                <a:spcPct val="50000"/>
              </a:spcBef>
              <a:defRPr/>
            </a:pPr>
            <a:fld id="{B3850535-A027-437E-B909-3CFA289D6A08}" type="slidenum">
              <a:rPr lang="en-US" sz="1400">
                <a:solidFill>
                  <a:srgbClr val="FFC000"/>
                </a:solidFill>
              </a:rPr>
              <a:pPr>
                <a:spcBef>
                  <a:spcPct val="50000"/>
                </a:spcBef>
                <a:defRPr/>
              </a:pPr>
              <a:t>‹#›</a:t>
            </a:fld>
            <a:endParaRPr lang="en-US" sz="1400" dirty="0">
              <a:solidFill>
                <a:srgbClr val="FFC000"/>
              </a:solidFill>
            </a:endParaRPr>
          </a:p>
        </p:txBody>
      </p:sp>
      <p:sp>
        <p:nvSpPr>
          <p:cNvPr id="17" name="Rectangle 16"/>
          <p:cNvSpPr/>
          <p:nvPr userDrawn="1"/>
        </p:nvSpPr>
        <p:spPr>
          <a:xfrm>
            <a:off x="7162800" y="6503905"/>
            <a:ext cx="1977738" cy="461665"/>
          </a:xfrm>
          <a:prstGeom prst="rect">
            <a:avLst/>
          </a:prstGeom>
          <a:noFill/>
          <a:ln>
            <a:no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400" b="1" i="1" dirty="0">
                <a:ln w="50800"/>
                <a:solidFill>
                  <a:srgbClr val="FFC000"/>
                </a:solidFill>
              </a:rPr>
              <a:t>Air Assault!</a:t>
            </a:r>
          </a:p>
        </p:txBody>
      </p:sp>
      <p:sp>
        <p:nvSpPr>
          <p:cNvPr id="18" name="Rectangle 17"/>
          <p:cNvSpPr>
            <a:spLocks noChangeArrowheads="1"/>
          </p:cNvSpPr>
          <p:nvPr userDrawn="1"/>
        </p:nvSpPr>
        <p:spPr bwMode="auto">
          <a:xfrm>
            <a:off x="0" y="1042989"/>
            <a:ext cx="9144000" cy="9525"/>
          </a:xfrm>
          <a:prstGeom prst="rect">
            <a:avLst/>
          </a:prstGeom>
          <a:solidFill>
            <a:schemeClr val="tx1"/>
          </a:solidFill>
          <a:ln w="9525">
            <a:solidFill>
              <a:srgbClr val="00000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black"/>
              </a:solidFill>
              <a:latin typeface="Calibri"/>
            </a:endParaRPr>
          </a:p>
        </p:txBody>
      </p:sp>
      <p:sp>
        <p:nvSpPr>
          <p:cNvPr id="22" name="AutoShape 2" descr="data:image/jpeg;base64,/9j/4AAQSkZJRgABAQAAAQABAAD/2wCEAAkGBhQSEBQUExQUFBQWGBgXFxgUFRwWGBkZGhUXFxgVGBQYHCYgFxomGhccIS8gJCcqLS0sHiA1NTAqNyYrLSoBCQoKDgwNFA8PFCkfFBgpKSkpKSkpKSkpKSkpKSkpKSkpLikpKSkpKSkpKSkpKSkpKSkpKSkpKSkpKSkpKSkpKf/AABEIAJ8BPgMBIgACEQEDEQH/xAAcAAACAgMBAQAAAAAAAAAAAAAABQQGAQMHAgj/xABKEAACAQMCAwUDCQQHBwIHAAABAgMABBESIQUxQQYTIlFhBzJxFCNCUlOBkZPSYpKhsRUWFzNywdEkQ2NzlNPwRKIlZYKDsrO0/8QAFgEBAQEAAAAAAAAAAAAAAAAAAAEC/8QAGhEBAQEAAwEAAAAAAAAAAAAAABEBAiFBEv/aAAwDAQACEQMRAD8A7jRRRQFFFFAUUVjNBmitayg5AIJHPflSbjPa6K3cRYea4I1LBCuuQjONR5Ki5+kxA/zB7RVR/pniL7iGzgGB4ZJZJW382jRVHQYGeu5FeZOMcSQau7spsfQR5I2bY7B3BVTnz2+HRBcKKVcB48l1HrXKlSUkjcYeNx70br0IyPQjBGQaaZoM0UUUBRRRQFFFFAUUUUBRRRQFFFFAUUUUBRRRQFFYJqvdoe1nyeSOCOMz3MuSkYOhVQbGWWQg6Iwds4JJ5CgsVFU6PinEyBn+jwcDIzOcHqM43r0O0N/HvJbwTrtn5NKyyDmCFjmXEh5H3wd8YJoLfRSjgPaaG7UtC+Spw6MCskZ+rJGd0Ox57HGxNMRdL9Zf3hQbqKwDWaAooooCiiigKKKKArBNGarHabtK6PHb2uh7mYtgt4khRMa5ZFBycagAu2SRQSu0vbG3skzK3jYHu4l8Ukh5AIg8ztk7etVpbO5vF7y9keCM/wDpoHKKoxyllGGkbzGQvocVGseAwm4Dtqllh+clnk3d5GB043wihdZEYAA1L1rbxztCoyFIZxgJGCCzMxAGRnzI+FAsuez9s8xt7RTBOBrNyjOGTDBtRIIMjE7DWds8+hd2dvFbKUgBJYkySuS8jt1ZnO7H+A6CtNpa/Jbfu2bxnMs7lsDURk7k4ACjGfTPWlHGLo/amNVwTHFkTyZ5IZCMQL1OCXAx7p2qidxDjOk6VWSaQkjSnuggZPeSnCRDH1j91IrjtAwJLSBQD4Y7YAs3LncuNgP2Y9+h6hcZpXTQzaItvAmFXb3RpG2Bn/PnvUuDgbBNegIvPVIwjB2zsZCM7eVUeYO1OkudEoMjB3ZbudXJAVfeEmPdUDlyGKtnAu2ryMBG5kO+YJyupuuIbgKu+foyDB28S1VX4dsSzQ4A3JljwB6ktsKzY8EMpBhMLnOAYp4ic+Q0vud+VQdf4LxuO5j7yInAJVlYFXR12aN0O6ODzB/zpiDVH7I27i7YgghYdFyy4KtNrXuV1D3nSIMD5B0BzgYu4qDNFFFAUUUUBRRRQFFFFAUUUUBRRRQBNJuM9pEhYRDxzMNQTOnCAgGWR8ERxgn3jzOyhjtTg1zLtLZMLm4QsqvNIJVLYQPEIkjVBIxAJjZXymcgOCOZwGrj/bv3kWSRzuCYmMEY6ELpPeMf2tQPkBVXl4+7SmXMoYp3eUmkJCatWB3jOOfmD8K3nhwXV4oDpJDaZY3II5jCknPoBn0oSFd8SxAAEnUxjXA/akVV/jVDGz44TpCyLLn6MwELk590SL83nl7wUHzGacWHFwxAAkik+zlQxybc8KffG/NdQqr3XBWxkplTjxoQy8vroSM78s1FdnICv87Ft4SSGAGMFHG6MByZeXw2oLf2i4Ct6jaW7m504WVSV1gYIilK7shIHnggEdQYvC+D2EhaGW0himQAPiNR5eJXCgjmDnz5HcGscNuiuxlE0WAdcmEmjzsFlGyyAMMd4vVlyMHVU/jFmXUXCDM8A8XnJEM6l3PMAk+f40g3o91w860kku7QbvFK2uaNRzMMp3bA30MTkLgEE1cOB9oYLuLvLeQSJkgkZBB8ipAIOMHcbgg8qqPCe0MUg0B1YHpnDDl9E7kcqhwdnhG+m2Y21xHnu5VwVkUkuIZkH95GCdO+4AGDmoOm0Ug7Odq0uVCMUjuhkS25cF0ZThvDzKnmGxuCDT4GgzRRRQFYNZqtdub90txFE2mW5kW3Rs40awdcg8yqKxGOuOVAl4pxg3zSIjvHZxs0bNGdMly48Lojj3IF3BYbsdgQBk6OB8BhtmnnjQJ3ipGqqMAKozzzqZizElm35VIkjVAsUY0xxKI0HkqgD/Ko0V9lnhJOUIkGeRV1wNPoGRwfX8KoS3s8jzTQIxRfA8sg5hO7TRGvmdRfb1PQHLXgXBYY8PoGYwJCzDLayCIxq6EAknlzG3LC7htuPdz/AHk0rN90hQDPXAQ8/OmEvEhFYzznfEkhwcc0XSqA9QWXrv4j9+b2IPFOJancZyIyA2RkPMcMqEEckX5w4+kYx5gwOH8Jknl0Ipd+bY2C5GQZZDkJnmNmY+R50xh4BIhtrXOLqYlpHwC0S7SXE+d11liFXmFynkK6VwfhEdtEsUSBEXkBvnqWZjuzE7kncmtUVbh3s6GB30pHPw2+U28jMcyH/wCkp02yM1YrHstbQtqSGMPknWRrfJxk94+Wycb7702oqDyVyMVEuODwyDDxRuNjho1bccjuKm0UGm1tFjUKiqqgYAUBQB5ADYVuoooCiiigKKKKAooqHdcYhiIEksUZIyA8iqceeGI2oJlFaLa8SRQ0bq6nkyMGBxz3G1b6AooooCiiigK1S26tswDDyIyPwNbaKDWkIUYUADyGw/hWXjyMGvdFAlueyFq5J7lEY6stFmJ/EPEdcRUknzzSDifs+O5ifvM76ZcK3MnwzoueuMOr7ADIxmrzWCKDi13YvDIwKkFfeSRRnSeeRuskZBILKSp3BwTirBwi90FQCSNIdCdyY86SpOACyMCp25aCfeq5douzyXUeCSkiHVFKvvxvjGoZBBBGzKQQwyCDXPVkb5M8xRY5LOT/AGmIH3D4VnKf8J4yJQOmhfexVo38a7LwhfCoj0+60YwQjElSRybSx+JGdxnb1wG5fU4m3mi7pdWofOR6pmVhtn6RGfgDgg0zvJN4EOTrWZTucYUr9Hz359MVW45f9qt/PRMpPUqukqp9Msaz6HXFeB273EjuoczJE23hkQprQTRyjdGIwNsDwZ86b9muNvHMtpO5kDKWtp25yhfehkPIzqN8j3l32IOUqXQedgN+7jWNj01F3k0j1CspP+IVuvLNpoikZ0zKVlgY8hNGdSg+jbqfRjWoOiA1ml3Z/ioubaGdQVEqK+DzGRkr64O1MagKqfbJtM9g590XDoTkDeW2mjTn01GrWa552veW/kngikEMds0WH0q7PcgLKm53jSPbJHiJJGcAgh5uJtKM530qzEfBScfwqs23aCS5aGSKzmO5AKujakOzrp2J90MPVF9abxcVF1FMoUpOqsksTbFJCpG3mjHdTywfOkPZ66vLIwR/JUd1DsuZ1AOCxOcA49/zqhvbLdK6k2F5s8jbInJpXdecnPDDNeZ5JlTu2sb4o10k+BFqIjUxu6jQxCsZEBGTg5PLFTLz2n3sJQSWMC6yQubjYkY8OrGAd9h13xyqdF24vy0atZ2yd4wRC1wxBJG2SiNp3wN+pFZgg8K7SvDd3F1NY8QJkCRx4tjkIup2zkjcuxOBnYDzAFitvaTGxOq04hGPNrRzn08GTUDh3aDi07TCOGxXupWiYPJMCGCqwwQuGBV1IO2x5DlU7v8AjX2XDvzZv01Rvk9o1uoy0V6AOps5gP8A8PWtH9qdp9W6/wCkl/TWe/419lw382b9NHfca+y4b+bN+mgkW/tGs2GS0qej28wPxxoO1bf7QbL7VvyJv+3UHv8AjX2XDvzZv01Kg/pYrlv6PU+QEzf+7I/lQbP6/wBn9o/5E3/bqcnae2IB75N998j+BGRUHu+KfWsP3Zv10d3xT61h+7N+ugYf1ltvtk/Gj+stt9sn40vCcU+tYfuzfro0cT+tYfuzfqoJUPbCzdiq3VuzDmBMmRg4ORq86kjj9v8Abw/mp/rSk2nETz/o8/GOX9VY+Q8Q8uHfly/qoHB47b/bw/mp/rXIfaHOn9JtIEjmEsCCJ0kiJQxFjJzbbwsBzGc7Zro3yLiHlw78uX9VIuPdor20miieOxYypM4KpIABCqsQct11bVB59k17FHYszNDEJZ5ZY0MiAiNtOnK52907Vd/6et/t4fzU/wBaq3Z++vry1iuESwVZVDgMkpIz0JB3ph8i4h5cO/Ll/VVDg8ft/t4fzU/1qIe21iG0/LLbVnGO+QnPLGA3P0qH8h4h5cO/Ll/VWfknEf8A5f8AuTfqoGf9Zbb7ZPxo/rLbfbJ+NQNHE/rWP7s36qNHE/rWH7s36qCRddsLWMAmUHO3hR3/AIIpIqOe39n9o35E3/bo0cT+tY/uzfqrBTin1rD92b9dAf2g2X2rfkTf9uo9z7S7NCN53z9S2mIHxJQUXL8XGNC8Pfzy0yY/nmtXf8a+y4d+bN+mgP7U7T6t1/0kv6akf2hQfY3v/RTfoqN3/GvsuHfmzfprPf8AGvsuG/mzfpoNc3tMQEgWXEWHQi1IB9cMQfxFVqfjJlu7iRLHiHcXMHdTKLY6u8AZA4GrTujAEnqi7czVo7/jX2XDfzZv01Auu0PFknSAxcPLukkm0kxCpGVBZjjbJYAetAns558wMbG+PdQd1kxKCWJBbZnBA8I3677VA+SXgnjkFjdEIsuQUQZLqmn6Z2yu9Mh2/wCKd0Jfktp3ZUNnvCNiAeRkHnWeF+0XiUyiQWdu6N7pEpjzvgMCzHK+uN+lQJIO0TWpjhmtZkeR/EzuuWkdl1uVGcbsNugwOlXO0fEinIAByTywBzJzyGMmqFfyXPEporjuFQJMGbEqkc4y2xAOwX+dWDiN/wB7I1nDkuwxM45QRH3sn7RxlVHMZJ6VoXT2dpjh0DYA7zvJgoGAommklCgegcDPXFWWqf2MuZIZpLKRmkRI45bd206hCcx90+nGWRkxq6g+lXCoMNVDhUpdX0B596tyvrHMgXOM/ReJl/j1FX2ubdsuJuvEe8iVGS1hCzgbyOk5LlF3xqjWIOFO/j/aq4DifA1lYSKxinUaVlTGcb+B1O0iZPun7iKr/FbqeGeCS4CKqlwZIWJVlONRMbDVGAPEd22B323t1pdJLGskbB43GVYciP8AI+YO4NKu0DaXtXONIlwcnHvoVHP7/wAKD3cW0VzDpbTJFIAcg5BHRlYdR0I5UqkgmhgaEuz6MNbT/SV0IZEmxyGoY7w+EgkNjG8634P3DZgOmIklojuuTzMbHeM5+jup8hzqW98qglyUA5lwVHPHv+70PXON+VQMLC+CTx8QTAtb2OJZl6xz50xyNjbG/dNywQpPXF3BqgdmuJxIXjLRSWk5yPEroskhwUO2O7lzsCcasj6YAtFtA9uAqAywjkCxMqjGygt/eDkBkgjzOKBzRUC141E7aA2H3Oh1ZH26lGAIHrjB6VmbjMKyCNpEVzgBSQCc8tqCbiilTdoVzhYp2/8AtmPfy+d0fjy9a0ScWuWz3dug3AHezHONsnTEjjzwNW+OmaB5ms5pPi6I5woc/UaQEeo7xMH7z91a7Pjbi6NvMgUldcTqdpApAkXSd1cZVsZIIbYnSaB5RRRQFFFFAVzb2mH/AG6y/wCRff8A6466Oxrh3a51kuJNc8pnS8mjWPvyCkBjc+CPPhU6U3GxFQdJ9lx/+D2X/JX+Zq1VzX2RXIIdEmaSNLazbSZDIscjicyqozhNwvhFdJBqjNFFFAUUVhjQGaM0gseLyzzyBEQW8bFNRyXldRhyu4CorZXPi1ENyxmt8kd50eA78jCw2zy1d+cHHXHPpQOKzScX86e/EjADOY3IJPQBZFC/eXFbhxxQCWSVcY5IZM5BPhEWokDG5xjl50DHFFQJ+OwIcNKitgHDHB3GRsdxUN+1cRJWJZp2BAxDExXJUsMysFjAwOZfGdqBpe3iRRtJIwRFBLMdgAOtc67TXJSCWeU9zcX5W2hEnOG3zlsjo2ku7be8yLgld7Y1oz4nvCqLFmRYlbMcekAiWViB3jrgkHAVc5AJAeqpf3qTXInlwmBot0kAVlQnPeaDuruR5AgKowDqFBDawNwAkid3bJgJFyaTGMGVR7q+UfXPi+rU+8vkhTW+ygqAAMliSAqIo5seQUUNOSPApOeWoGMDcjfUNQ5ctJ5itUfDgrd/KQ8igkMRhI8Lv3aknRyO+SxyctyAaEfZqwnltlCuIImLEsvjmYk4IXPhixjGrxHbIxVp4dwyOBNEa4GcsTuzt1d25ux6k1D7KRFbOPIxnU2Bnkzkgb1K4rxZLdNTeJ2yIogfHM+2EQbnmRluSg5NXAx4DluKTEKdMVrDEzbY1tI8oT46CD948xm4iqP7Nbh1N1FPoNwXS4dkOQRMuAvn4DGyfAL51eagKoPE4+74jcRt/wCoWO4i6ajFEIZo133ZVVH5cmbyq/Ui7V9nvlUQ0t3c0bd5BJ9SQDbPmh91l6gmgoK8FeCR5bNxGXOZIXGqCQ79BvG37SnqelHFeIPLC0UtvJG2xV0+fj1BsrumHHugZKDGc7YBqfw7iYnDeExyxtomibZo5Oox1QndW6j1BFSq0IPAeMC4izn5xcCRcYwx5HHkcEj7xzBqdjFVPtBYGG6iuFkeJGbEhjwT5tlSCCDjPI8m9KsSCZQBmOX1OYyfXKhlP3AA89qxIPF1wWCQkvEhJBBOkAkEaSCwwTttgnFT7bjF1BgIUnjAA0Tkq4AGBpuAGLY5+NST9atEMrEnVGUHnrVv4CiWRwcKgO2xZ9Iz1GwYjbritBrP2z2Je2nGGAyhSYFcbtoVw+BvyUnyB5Fzw7jEE0SyRkOjDIK7g7Z9MHzBGR1qmiKUnxOB6InP01OW26ch6Yqq8a7JyCfvraWSJyMnQ5QlsAawwIyzDnvk0HZVuUHup+ApLxrtxb24+dnjj8lB1uefJFyeh6dK43c9nb2XBlku5GAwNRZtueBqYkD0qHN2TWHAkI1HPh1rq/xFF38xnzqQdv4Lx4XUQmjLd2xOk5IJA2OQcYOcjHpXrtBNiOKVcGWOSPTyBJaRYygLci6Oy8+vpVH7A9so1iitZQYXGmNS64R8nSvzhOFbYZBAyc4NXXibOjROI5JBE+t40UlmUBoyVXSdTKzhwARnSeZAqi1Ia9VD4bxOOeMSROro3JlORscEehBGMHcVKJqCJxXisdvE8srhI0GpiQTgcuQ3Jztgc65txb20OW02lqzddU+VPmcQplsct8/dTD2gdokeeG3jZZDB3l1MoOQDCh7mNyDgEzMnhIO4Xblmt8M4c80mjUc7am5lm6sSdzk9TvvVESbtPxWdhruXjXUCRAiRYAUci3jO5Iw22RnOMVHseEI1xF8oa5lZmZFd7sllAikcHBjOnZcadZG9XSbsSIoy752HU5qpRr/tMQ8pm/8A5Zqog2NjJCAbaW5gGnUBHc6l1MAMGMxoAMcz4j8MVPsvaHxW3ADkTqAP72IH6P2sJz5ElvxFb+DW4kdVbkUT+XOrJd9hmVdSlscxvmoMcA9tcEmlbpGt2JA1g95FnzLDxJv5g4zucAmuko2RmuC3nDEMmJdIy6xyNnTlHYIWcjnpJDjOd0HlXSfZ32mR7WG2lkQXcQaKSIsO8zCzR508+SZxz/nUFzqLxSVlhlZfeVHK7Z3CkjbrvUjVS3i/H4rfSHJLucRxoNUkjdFRBufjsBzJA3oF/CCqWsSxnbQmCMbroBByNtyc5HnULj/asWSiSXX3ZKrlTqIJYD3T0HM9fKttnmC2zNhO6QtJ0RBuxAYnGkDwjfko5dOYduO1a34jijjfulfW0hUgNjKhVDbkZO5IHLlzNUdU4N23t7kAxTRyfs50uPjG2CPwpob6I+8APw/1r59g7ILMCYimoYyqyDUpJ6o2MfjUy27O30Q0RzXUa5J8MmlM455DAb0g7JxjtRBbL+2fcjUanc4ydEY97bckkADmRS+HtdMUGLXSSd++nUEDBOcRK/XAxkevrSezPZTui0kjs8jDGsSNkDJOkMDvudxy2p/8nkHuyavSRAf/AHIV/kT6mkG68ea5GLmQMn2UQKRdfe31yfeQP2cjNEFuqe4qpnnpAXf7uZrz3jhclAWzyV9seepwv4Y/Gh3fbSqbjfW5BB+CqdX4igkAUl7RcS5W6El5NmKjUUUnByBvkjOB5Z9MyL5mWNnlm0Io8QhXSTuMDWSzAk7DTg5POlnY3g3dRmVsl5CTl92wTkszHmW8/LHnWZQx/pG5wFgt0jUAANcv0AwD3MWT0BwWX7+mbDg5EnfTOZ7ll0lyAoVc7RxRjaNd+nPqdzTGot6kkjC1gJE8oGthubeE7NO3TUR4UU4JJJHLNaDjsVAZLq4uBnu1VLaNuQYo8jzlcjxKJG0Zyd0bpjNzFReF2CQRJFGoWONQqgdABj/w9al1AVgis0UFF7e8KT5RZurGCaWbuDNGcOUEUsgiIOUfU6KAGVsZ2FLLvhV1EVxcQyZGPnLYrgjG47qQZJ65+6rp2q4H8qtzGGKOCHicZ8EiHUj4HMA8x1GaqY7QrgQ32LS5XmZPDE+MjXFKTpKEhsKSGGOVULp+HTSxlJZITn6kLbcsEFpTg1ptJntAI5vFANkkAPgHII4AOPTyHnsBYksWY+Eq/XwMG2+ArXNalQe80oMZPeMq7dThjyoNcLhxlCGHmpz/ACr1oPlVJ47w6zckW8neyjBEdvG0yEgr/vV8Kcx9LG2NqYcKjhIKXKmOYgallmkKNq+oHkIAOrBQHY7b7VA5n4rGp05Lvy0RAyNzxuFzpHq2K8OssmM4iTmRs8h9OqR/Eaz8KmW9sFXCKAnMBAAvxAXbn1rTfX8cKlpXVAOeo7/ujcn0ApRT+M2U8LsGaZoSfDIGeQYb6MiKfCcnGdOD6HalS93p8Las8sKVHlklgCfu5+dWm64jLcL4A8FuQSWI0zSrj/dgbxqQMajuQdsc6rl3c4b5j5tB9AqrpkczoYeDON8Edd85NULrq0VlbV0B38s9cdOVdk9n3byC7tYUaZflKoqyIxwxYeHUuo+MHGcgnnvjlXIeKPNspWMgMGdEj7tsjkh1MQRyJXbp5VH1I5wU8RGfFHy9ckdD5U0d94zweHJl1i2mOwmVtBLcxrUkLNy5ODtnlVY4x21jA7ie7EbrvJ3OlO9TGwWbWwjB64Ify0435JLw1NlA1O5wgfxAHzx0AG59AamnhscZUKigqBkgDJPVvjQWJbiKZ7mSFYhFFFBbRiEaVUy3PetsNmHzfP1/B12VvEidnbYas/xqqdnXCW/EWI8KtaMMEZZ9RwgX6RILHbyrdBbXMxxHCseeXeEs2T/w15dedSwX/i/baKVCvIelUeJs3MRHWZsf9NNU5OwHEX5uUyAfCFXHLYbah+Nek7AXcTLI8rnQSR3h1LkqU3GPJjVuCPwa4EbqzctCfyq+Q9t4XQodtsc/51z9+ytygyJ2wAB9Ejbltp/jUd+E3K/7xHH7aD8Mrj41Lg3dp5cC4ZcbRs46jKgkH15VtHaiCG6vYLkjumuDKEAZcMyIWdHTxI+vfOQee4zSfiHed1IjREF43QFWBTJXAHiIK5J61p7QWoHE7wEbhk59MxrqFB0PhnbyKZTCl+qjUo7+bu4ZdPLSveZEz/t92oGNyTVs4Nwuztw8kPd5P95MXDsx29+ZiSemxOPSuEf0Sjq2hFEgwynGMkfRI6g8vvHlUWGyiYBlUDO+MYGfIpyO4xyoOj+1jtzbyRCzgmDs7DvWjOpURWyULD6RYDbfABzz3ogj0jAAA8sbfhzH3GorsviRYsnGCMKoxjbLeRHL8PSmVlLP3RyYmMYAJ7kM4XkGLnZsHAJZeoznJIo8pGCAcSZJCgKhkyxB8KMo3OAT0OAasHAuDTu3eSvPEo5K75ZyRzZCWVVGeR3z5AYKewCyFo5leXXgasnUuCCNOMBADvlQOW+cVZE4vJbr8+DJCCFE6jLDJwFmj5luXiQHPUA0DR5ZUx4BIMblCFb8tjg/c33V6tuJRyHAbDfUcd3INsjMb4bl6edbLW6WVcxsrjzU5xtnccxz615vYodu+7rw7jvdHhyQM+P3d8fjUok92fI/hUW74lFEMu6jmMDckjmABk5yMVUuKcLhlVhZ2kcmPfcKFPM7R6yMnbnvz2HUTuDxWULAPJ3co6XcZgA973ScxndTuGPx6U7Eu6tXvCrHMUSHUoYZLnONTpqGBgbfE1OlhuMDRJBt0aBgMYIx4Zsjp+FMEUMAQ8bBtwRIhBHnnVyr1L3ca6ppoY06lpVH3ZzjNURrDg1zIMtdLHlsYhtlyBtsskrOQehJBpv7NeHotmswGZpS3fSli7Sskjx6y7EnB05C5wM9eZWPdPfL3FkJEhYYku9JRVXPjSAOMySEbavdGTvkYq88NsEhijijGlI1VFHkqjAH4CmiSKzRRUBRRRQFaLqzSRSsiq6nmrKGB6bg+lb6KDmHH+xlrZ3ZuGt4/kcoAkKrp+TybAPiPTiFgPETkK2DsCa2XPY61jORbxMp3BZO8I22AL6iB5dK6RJEGBDAEEYIIyCDsQR1FVI9jJIDiynEUX2E8ZmiXbB7s6lkQcjpDYzywNqBaigDAAA8hsPw5V5e1Eg0lQ48iAw23yc9KntwS+GRosJB0YGaDpuCgEmd+ur7qicR7G3s6DvJbcKG3tVEghdeWJJ1IkY9fd0+amrRT7jgcEzkWoUIhxLOXxbxkc0QYJmfA+gdIyMnepU0tvGhjghDZGlpZQGcjlsfojfpirMZpY0WOXhsy6QFQWuiaLkMKpDKUXOR4lCjG5pTxa3eJGkXhdy2ASdbQhR6lY3kZhk5OFyAOtBXILiSIYVwVxhVkGQD00kHIPoNj5VLt5HRtdwIhlfA/ca+7fUMGRQ2eWeWcHzxgz7bh2oLcHunUjMZtxmJMjfDHxF8bFmwRuAFBxUh3wM9P/BgeZ6YFBTbu2OlnRxKcj6EgyT9Ji6AjfO2+d+VR47dVAyWLEZOUwSfXfA9BnFPrm5Ltk7D6IzyH3bEnG5+A6ZMSeQDY43Bz8OR/jtVEHhmkM7udLe6gOThOZIK5GonY7DYDGQTWJQMklsn0HP7zyrXWm1YlAxOdWph6DUcD12/nQe+z8ZN4ys5wMTBR7pYDQCfgrkV0HhHFjA+pQPvHQ9PMfdXNrefu7vV5xjH41aYeI561neNHSY+2ylf7s5/xAjpz6/dSHi/HpJPpkDoBsPjgVWlva9fKxU+dDdOLNjcAn8K1fKQef4UsN5WmTiNXeOCfIRv5Hz/AJVTLiIfKp2BOzrnO5I7tcrk+XTyxTafilJLKTUZW+tIf4ACrmQNLZVBDawPQg/5ZqLcxBZiUOUbdgPDh8jdMjfPM+vxrVPkFDnbVpI6eJTg/vAD763JjIzsM/51R5nsgw1IWDjIHgx0zpff3Sdts78qbcEtsMshlMZGcgQvJkEEFVGnQ+Rthsc/SvNrPqXfGoHDfEf5Ebj0Iphw+60Np3IYjYfRJJ8WPXO+Pj50Gq7vXi1ypEiQFiQrR+NE6M+gjw5z0JGd84zWhnd3DyMHxgqABoXkRhcYI+PPrmrKi5xjfPLG+fh50nvrE2Sa1EbKx8FrNkuxJ3FqEBZf8JUr8MVBIuu4u1xKFgm2xMijSx/4ibah8CD69D44bwq3ilWOeFEnIAR2OuOb/kykAatz82QGHrzp7ZWEi4ZuGXKk4ICSwPjOdm1OmhvQeY36VLv7Ce7jNuOHhEbJZr100A4IBVYHdmffnlceYqDzoxtjHpjH8KwygjBGR5Hcfga32nYy8t4lRLmO6AABW6Rh1/3c6EuoA5Bg/L12lp2dvjj560hB3Pd27SOP2Q0kmluniKj4CrQlbgFlDG089vbqi45wISSdgAuklicgBRuTjFM+xnYlFkku5baGGSTAiiEaDuYgDhWCjHetkliPRc7Uz4Z2NVZVmuJJLqZSSjSYVIzy+bgXwocfS3b1qyAUGFWvVFFQFFFFAUUUUBRRRQFFFFAUUUUGMVjRXqigrt72FtnkMqCS3lY5Z7aQwltiPGq+Fjg8yM+tLrv2ZQHS8cs6XCElZmkMzbhgQySkpg6s4AXlsRVzooKDN2Duy4xdW7KfeLWfiHlpHe4PluRSfifspnV9UEsc5kA73v8A5k6lGAyGJGAXG2jTtgbnJrqtGKDkVt7JrpziWSCFOpjZpnI3zjUiKvQZIPP03W3XYG8hKobdpgoCiS3dWBCgAZSRlZDj1PLnXb8UaaDgPFvZ1fGI3Ah0d2v90XDTMu7FgqZGRn3c52OM7Z89ie3EKqILuJZoCdm0gtHk7kEbldycA5zuPKvoDFUDtz7KIrwtNBiG5555RyEDYOo90/tAZ880GX7BWtwgltJyFbdcHvE5n4MOgxnIqgcZtpLaZopNmXrg4YdGXPQ/6jpSy34tf8GudLq0ZyCVbxRSDY7EeFtttSnI8xyDPtz7QoL+3t2VCk6MwkU52UopyrjZlLee+x2oJvZjgMl9IVQhUXBdyCQM8gB1Y4O3ofTNsvOydhYR97dyNJjkGOAxx7qRpuxPlk+pqqcO9qsNlw2GG1TVckMZCwIVHLHxH7QkYwAcAY8sUi4T2ev+NzmV2Oj6U0mQgG50xgc/8KDA64zQaOK8Wl4jciK1gCjcRQxADSuBlmOwJwBlicbAZ5VaU9l15boqKkdwD4iUkEbI5C6lw+ARkbMDv1ArpHZHsRb8Pj0xLlyAHlYDW++dyNgo6KNvjzqxYoOM23svu5yElRbeMlS7mRZZMA5xGqbA7c2O3kamXvspulb5qSCZd8d4Whb01aQyny2A+6utYoxQc34Z7K5E1SG70zNpXCRBodC/QaNzlzvnVqBHwzlgnYG4GwvI1HXRZqp+4mQgH4g/A1eMVmgqVj7MrKJAAsmrfVIJ5EeQk5JdomXVvyHIdKacK7I21s5kiiAkYYMjM0khG3hMsjFsbDbNOaKDCis0UUBRRRQFFFFAUUUUBRRRQFFFFAUUUUBRRRQFFFFAUUUUBRRRQFFFFAUUUUBWCKzRQQeK8FhuYzHPGsqH6LjIz5jqDvzG9VE+xThv2cv58n+tXyigpNp7HOGxur9yzaTnDyuyn4qTg/A1clhAAAGANgBsAPIDyrZRQAooooCiiigKKKKAooooCiiigKKKKAooooCiiigKKKKD/9k="/>
          <p:cNvSpPr>
            <a:spLocks noChangeAspect="1" noChangeArrowheads="1"/>
          </p:cNvSpPr>
          <p:nvPr userDrawn="1"/>
        </p:nvSpPr>
        <p:spPr bwMode="auto">
          <a:xfrm>
            <a:off x="63500" y="-384175"/>
            <a:ext cx="304800" cy="304800"/>
          </a:xfrm>
          <a:prstGeom prst="rect">
            <a:avLst/>
          </a:prstGeom>
          <a:noFill/>
        </p:spPr>
        <p:txBody>
          <a:bodyPr/>
          <a:lstStyle/>
          <a:p>
            <a:pPr>
              <a:defRPr/>
            </a:pPr>
            <a:endParaRPr lang="en-US">
              <a:solidFill>
                <a:prstClr val="black"/>
              </a:solidFill>
            </a:endParaRPr>
          </a:p>
        </p:txBody>
      </p:sp>
      <p:pic>
        <p:nvPicPr>
          <p:cNvPr id="23" name="Picture 3"/>
          <p:cNvPicPr>
            <a:picLocks noChangeAspect="1" noChangeArrowheads="1"/>
          </p:cNvPicPr>
          <p:nvPr userDrawn="1"/>
        </p:nvPicPr>
        <p:blipFill>
          <a:blip r:embed="rId4" cstate="print">
            <a:duotone>
              <a:schemeClr val="accent3">
                <a:shade val="45000"/>
                <a:satMod val="135000"/>
              </a:schemeClr>
              <a:prstClr val="white"/>
            </a:duotone>
          </a:blip>
          <a:srcRect/>
          <a:stretch>
            <a:fillRect/>
          </a:stretch>
        </p:blipFill>
        <p:spPr bwMode="auto">
          <a:xfrm>
            <a:off x="1545771" y="2087880"/>
            <a:ext cx="6035040" cy="3017520"/>
          </a:xfrm>
          <a:prstGeom prst="rect">
            <a:avLst/>
          </a:prstGeom>
          <a:ln>
            <a:noFill/>
          </a:ln>
          <a:effectLst>
            <a:softEdge rad="112500"/>
          </a:effectLst>
        </p:spPr>
      </p:pic>
      <p:sp>
        <p:nvSpPr>
          <p:cNvPr id="5" name="Rectangle 3"/>
          <p:cNvSpPr>
            <a:spLocks noGrp="1" noChangeArrowheads="1"/>
          </p:cNvSpPr>
          <p:nvPr>
            <p:ph type="subTitle" idx="1"/>
          </p:nvPr>
        </p:nvSpPr>
        <p:spPr>
          <a:xfrm>
            <a:off x="1362891" y="3821156"/>
            <a:ext cx="6400800" cy="1101659"/>
          </a:xfrm>
          <a:prstGeom prst="rect">
            <a:avLst/>
          </a:prstGeom>
        </p:spPr>
        <p:txBody>
          <a:bodyPr/>
          <a:lstStyle>
            <a:lvl1pPr marL="0" indent="0" algn="ctr">
              <a:buFontTx/>
              <a:buNone/>
              <a:defRPr sz="2400">
                <a:latin typeface="Arial" panose="020B0604020202020204" pitchFamily="34" charset="0"/>
                <a:cs typeface="Arial" panose="020B0604020202020204" pitchFamily="34" charset="0"/>
              </a:defRPr>
            </a:lvl1pPr>
          </a:lstStyle>
          <a:p>
            <a:r>
              <a:rPr lang="en-US" dirty="0"/>
              <a:t>Click to edit Master subtitle style</a:t>
            </a:r>
          </a:p>
        </p:txBody>
      </p:sp>
      <p:sp>
        <p:nvSpPr>
          <p:cNvPr id="4" name="Rectangle 2"/>
          <p:cNvSpPr>
            <a:spLocks noGrp="1" noChangeArrowheads="1"/>
          </p:cNvSpPr>
          <p:nvPr>
            <p:ph type="ctrTitle"/>
          </p:nvPr>
        </p:nvSpPr>
        <p:spPr>
          <a:xfrm>
            <a:off x="692151" y="1553505"/>
            <a:ext cx="7772400" cy="1470025"/>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pic>
        <p:nvPicPr>
          <p:cNvPr id="25" name="Picture 24" descr="485px-26th_INF_DUI_svg.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17265" y="290511"/>
            <a:ext cx="556192" cy="627391"/>
          </a:xfrm>
          <a:prstGeom prst="rect">
            <a:avLst/>
          </a:prstGeom>
        </p:spPr>
      </p:pic>
      <p:sp>
        <p:nvSpPr>
          <p:cNvPr id="21" name="TextBox 20"/>
          <p:cNvSpPr txBox="1"/>
          <p:nvPr userDrawn="1"/>
        </p:nvSpPr>
        <p:spPr>
          <a:xfrm>
            <a:off x="1219200" y="882651"/>
            <a:ext cx="1524000" cy="261610"/>
          </a:xfrm>
          <a:prstGeom prst="rect">
            <a:avLst/>
          </a:prstGeom>
          <a:solidFill>
            <a:schemeClr val="bg1"/>
          </a:solidFill>
          <a:ln>
            <a:solidFill>
              <a:schemeClr val="bg1"/>
            </a:solidFill>
          </a:ln>
        </p:spPr>
        <p:txBody>
          <a:bodyPr tIns="0">
            <a:spAutoFit/>
          </a:bodyPr>
          <a:lstStyle/>
          <a:p>
            <a:pPr algn="ctr">
              <a:defRPr/>
            </a:pPr>
            <a:r>
              <a:rPr lang="en-US" sz="1400" b="1" dirty="0">
                <a:solidFill>
                  <a:srgbClr val="008000"/>
                </a:solidFill>
                <a:cs typeface="Arial" pitchFamily="34" charset="0"/>
              </a:rPr>
              <a:t>UNCLASSIFIED</a:t>
            </a:r>
          </a:p>
        </p:txBody>
      </p:sp>
      <p:pic>
        <p:nvPicPr>
          <p:cNvPr id="26" name="Picture 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0991" y="9190"/>
            <a:ext cx="628241" cy="881742"/>
          </a:xfrm>
          <a:prstGeom prst="rect">
            <a:avLst/>
          </a:prstGeom>
          <a:noFill/>
          <a:ln w="9525">
            <a:noFill/>
            <a:miter lim="800000"/>
            <a:headEnd/>
            <a:tailEnd/>
          </a:ln>
        </p:spPr>
      </p:pic>
    </p:spTree>
    <p:extLst>
      <p:ext uri="{BB962C8B-B14F-4D97-AF65-F5344CB8AC3E}">
        <p14:creationId xmlns:p14="http://schemas.microsoft.com/office/powerpoint/2010/main" val="269746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5" name="Picture 1"/>
          <p:cNvPicPr>
            <a:picLocks noChangeAspect="1" noChangeArrowheads="1"/>
          </p:cNvPicPr>
          <p:nvPr userDrawn="1"/>
        </p:nvPicPr>
        <p:blipFill>
          <a:blip r:embed="rId2" cstate="print"/>
          <a:srcRect/>
          <a:stretch>
            <a:fillRect/>
          </a:stretch>
        </p:blipFill>
        <p:spPr bwMode="auto">
          <a:xfrm>
            <a:off x="584201" y="112713"/>
            <a:ext cx="627063" cy="881062"/>
          </a:xfrm>
          <a:prstGeom prst="rect">
            <a:avLst/>
          </a:prstGeom>
          <a:noFill/>
          <a:ln w="9525">
            <a:noFill/>
            <a:miter lim="800000"/>
            <a:headEnd/>
            <a:tailEnd/>
          </a:ln>
        </p:spPr>
      </p:pic>
      <p:pic>
        <p:nvPicPr>
          <p:cNvPr id="6" name="il_fi" descr="http://www.bragg.army.mil/sorb/images/Disclaimer/Army-Logo%5b1%5d.gif"/>
          <p:cNvPicPr>
            <a:picLocks noChangeAspect="1" noChangeArrowheads="1"/>
          </p:cNvPicPr>
          <p:nvPr userDrawn="1"/>
        </p:nvPicPr>
        <p:blipFill>
          <a:blip r:embed="rId3" cstate="print"/>
          <a:srcRect/>
          <a:stretch>
            <a:fillRect/>
          </a:stretch>
        </p:blipFill>
        <p:spPr bwMode="auto">
          <a:xfrm>
            <a:off x="0" y="10"/>
            <a:ext cx="617538" cy="822325"/>
          </a:xfrm>
          <a:prstGeom prst="rect">
            <a:avLst/>
          </a:prstGeom>
          <a:noFill/>
          <a:ln w="9525">
            <a:noFill/>
            <a:miter lim="800000"/>
            <a:headEnd/>
            <a:tailEnd/>
          </a:ln>
        </p:spPr>
      </p:pic>
      <p:sp>
        <p:nvSpPr>
          <p:cNvPr id="7" name="Text Box 2"/>
          <p:cNvSpPr txBox="1">
            <a:spLocks noChangeArrowheads="1"/>
          </p:cNvSpPr>
          <p:nvPr userDrawn="1"/>
        </p:nvSpPr>
        <p:spPr bwMode="auto">
          <a:xfrm>
            <a:off x="2438405" y="0"/>
            <a:ext cx="184731" cy="523220"/>
          </a:xfrm>
          <a:prstGeom prst="rect">
            <a:avLst/>
          </a:prstGeom>
          <a:noFill/>
          <a:ln w="9525">
            <a:noFill/>
            <a:miter lim="800000"/>
            <a:headEnd/>
            <a:tailEnd/>
          </a:ln>
          <a:effectLst/>
        </p:spPr>
        <p:txBody>
          <a:bodyPr wrap="none">
            <a:spAutoFit/>
          </a:bodyPr>
          <a:lstStyle/>
          <a:p>
            <a:pPr>
              <a:defRPr/>
            </a:pPr>
            <a:endParaRPr lang="en-US" sz="2800" dirty="0">
              <a:solidFill>
                <a:prstClr val="black"/>
              </a:solidFill>
            </a:endParaRPr>
          </a:p>
        </p:txBody>
      </p:sp>
      <p:grpSp>
        <p:nvGrpSpPr>
          <p:cNvPr id="2" name="Group 12"/>
          <p:cNvGrpSpPr>
            <a:grpSpLocks/>
          </p:cNvGrpSpPr>
          <p:nvPr userDrawn="1"/>
        </p:nvGrpSpPr>
        <p:grpSpPr bwMode="auto">
          <a:xfrm>
            <a:off x="0" y="955675"/>
            <a:ext cx="9144000" cy="82550"/>
            <a:chOff x="192" y="1017"/>
            <a:chExt cx="5374" cy="88"/>
          </a:xfrm>
        </p:grpSpPr>
        <p:sp>
          <p:nvSpPr>
            <p:cNvPr id="9" name="Rectangle 8"/>
            <p:cNvSpPr>
              <a:spLocks noChangeArrowheads="1"/>
            </p:cNvSpPr>
            <p:nvPr userDrawn="1"/>
          </p:nvSpPr>
          <p:spPr bwMode="auto">
            <a:xfrm>
              <a:off x="192" y="1017"/>
              <a:ext cx="5374" cy="49"/>
            </a:xfrm>
            <a:prstGeom prst="rect">
              <a:avLst/>
            </a:prstGeom>
            <a:solidFill>
              <a:schemeClr val="tx1"/>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black"/>
                </a:solidFill>
                <a:latin typeface="Calibri"/>
              </a:endParaRPr>
            </a:p>
          </p:txBody>
        </p:sp>
        <p:sp>
          <p:nvSpPr>
            <p:cNvPr id="10" name="Rectangle 9"/>
            <p:cNvSpPr>
              <a:spLocks noChangeArrowheads="1"/>
            </p:cNvSpPr>
            <p:nvPr userDrawn="1"/>
          </p:nvSpPr>
          <p:spPr bwMode="auto">
            <a:xfrm>
              <a:off x="192" y="1066"/>
              <a:ext cx="5374" cy="39"/>
            </a:xfrm>
            <a:prstGeom prst="rect">
              <a:avLst/>
            </a:prstGeom>
            <a:solidFill>
              <a:srgbClr val="FFCC00"/>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black"/>
                </a:solidFill>
                <a:latin typeface="Calibri"/>
              </a:endParaRPr>
            </a:p>
          </p:txBody>
        </p:sp>
      </p:grpSp>
      <p:grpSp>
        <p:nvGrpSpPr>
          <p:cNvPr id="8" name="Group 30"/>
          <p:cNvGrpSpPr>
            <a:grpSpLocks/>
          </p:cNvGrpSpPr>
          <p:nvPr userDrawn="1"/>
        </p:nvGrpSpPr>
        <p:grpSpPr bwMode="auto">
          <a:xfrm>
            <a:off x="-4761" y="6559550"/>
            <a:ext cx="9148763" cy="300038"/>
            <a:chOff x="-4768" y="6553200"/>
            <a:chExt cx="9148768" cy="300316"/>
          </a:xfrm>
        </p:grpSpPr>
        <p:sp>
          <p:nvSpPr>
            <p:cNvPr id="12" name="Rectangle 11"/>
            <p:cNvSpPr>
              <a:spLocks noChangeArrowheads="1"/>
            </p:cNvSpPr>
            <p:nvPr userDrawn="1"/>
          </p:nvSpPr>
          <p:spPr bwMode="auto">
            <a:xfrm>
              <a:off x="-5" y="6553200"/>
              <a:ext cx="9144005" cy="300316"/>
            </a:xfrm>
            <a:prstGeom prst="rect">
              <a:avLst/>
            </a:prstGeom>
            <a:solidFill>
              <a:schemeClr val="tx1"/>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white"/>
                </a:solidFill>
                <a:latin typeface="Calibri"/>
              </a:endParaRPr>
            </a:p>
          </p:txBody>
        </p:sp>
        <p:sp>
          <p:nvSpPr>
            <p:cNvPr id="13" name="Rectangle 12"/>
            <p:cNvSpPr>
              <a:spLocks noChangeArrowheads="1"/>
            </p:cNvSpPr>
            <p:nvPr userDrawn="1"/>
          </p:nvSpPr>
          <p:spPr bwMode="auto">
            <a:xfrm>
              <a:off x="-4768" y="6561145"/>
              <a:ext cx="9144006" cy="46080"/>
            </a:xfrm>
            <a:prstGeom prst="rect">
              <a:avLst/>
            </a:prstGeom>
            <a:solidFill>
              <a:srgbClr val="FFC000"/>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white"/>
                </a:solidFill>
                <a:latin typeface="Calibri"/>
              </a:endParaRPr>
            </a:p>
          </p:txBody>
        </p:sp>
      </p:grpSp>
      <p:sp>
        <p:nvSpPr>
          <p:cNvPr id="14" name="TextBox 13"/>
          <p:cNvSpPr txBox="1"/>
          <p:nvPr userDrawn="1"/>
        </p:nvSpPr>
        <p:spPr>
          <a:xfrm>
            <a:off x="3787776" y="6635751"/>
            <a:ext cx="1563688" cy="261610"/>
          </a:xfrm>
          <a:prstGeom prst="rect">
            <a:avLst/>
          </a:prstGeom>
          <a:noFill/>
          <a:ln>
            <a:noFill/>
          </a:ln>
        </p:spPr>
        <p:txBody>
          <a:bodyPr tIns="0">
            <a:spAutoFit/>
          </a:bodyPr>
          <a:lstStyle/>
          <a:p>
            <a:pPr algn="ctr">
              <a:defRPr/>
            </a:pPr>
            <a:r>
              <a:rPr lang="en-US" sz="1400" b="1" dirty="0">
                <a:solidFill>
                  <a:srgbClr val="008000"/>
                </a:solidFill>
                <a:cs typeface="Arial" pitchFamily="34" charset="0"/>
              </a:rPr>
              <a:t>UNCLASSIFIED</a:t>
            </a:r>
          </a:p>
        </p:txBody>
      </p:sp>
      <p:sp>
        <p:nvSpPr>
          <p:cNvPr id="15" name="Text Box 8"/>
          <p:cNvSpPr txBox="1">
            <a:spLocks noChangeArrowheads="1"/>
          </p:cNvSpPr>
          <p:nvPr userDrawn="1"/>
        </p:nvSpPr>
        <p:spPr bwMode="auto">
          <a:xfrm>
            <a:off x="0" y="6586547"/>
            <a:ext cx="685800" cy="307777"/>
          </a:xfrm>
          <a:prstGeom prst="rect">
            <a:avLst/>
          </a:prstGeom>
          <a:noFill/>
          <a:ln w="9525" algn="ctr">
            <a:noFill/>
            <a:miter lim="800000"/>
            <a:headEnd/>
            <a:tailEnd/>
          </a:ln>
          <a:effectLst/>
        </p:spPr>
        <p:txBody>
          <a:bodyPr>
            <a:spAutoFit/>
          </a:bodyPr>
          <a:lstStyle/>
          <a:p>
            <a:pPr>
              <a:spcBef>
                <a:spcPct val="50000"/>
              </a:spcBef>
              <a:defRPr/>
            </a:pPr>
            <a:fld id="{1026EF1B-938E-46BE-8C79-D391EC023B3B}" type="slidenum">
              <a:rPr lang="en-US" sz="1400">
                <a:solidFill>
                  <a:srgbClr val="FFC000"/>
                </a:solidFill>
              </a:rPr>
              <a:pPr>
                <a:spcBef>
                  <a:spcPct val="50000"/>
                </a:spcBef>
                <a:defRPr/>
              </a:pPr>
              <a:t>‹#›</a:t>
            </a:fld>
            <a:endParaRPr lang="en-US" sz="1400" dirty="0">
              <a:solidFill>
                <a:srgbClr val="FFC000"/>
              </a:solidFill>
            </a:endParaRPr>
          </a:p>
        </p:txBody>
      </p:sp>
      <p:sp>
        <p:nvSpPr>
          <p:cNvPr id="16" name="Rectangle 15"/>
          <p:cNvSpPr/>
          <p:nvPr userDrawn="1"/>
        </p:nvSpPr>
        <p:spPr>
          <a:xfrm>
            <a:off x="7162800" y="6503903"/>
            <a:ext cx="1977738" cy="461665"/>
          </a:xfrm>
          <a:prstGeom prst="rect">
            <a:avLst/>
          </a:prstGeom>
          <a:noFill/>
          <a:ln>
            <a:no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400" b="1" i="1" dirty="0">
                <a:ln w="50800"/>
                <a:solidFill>
                  <a:srgbClr val="FFC000"/>
                </a:solidFill>
              </a:rPr>
              <a:t>Air Assault!</a:t>
            </a:r>
          </a:p>
        </p:txBody>
      </p:sp>
      <p:sp>
        <p:nvSpPr>
          <p:cNvPr id="17" name="Rectangle 16"/>
          <p:cNvSpPr>
            <a:spLocks noChangeArrowheads="1"/>
          </p:cNvSpPr>
          <p:nvPr userDrawn="1"/>
        </p:nvSpPr>
        <p:spPr bwMode="auto">
          <a:xfrm>
            <a:off x="0" y="1042989"/>
            <a:ext cx="9144000" cy="9525"/>
          </a:xfrm>
          <a:prstGeom prst="rect">
            <a:avLst/>
          </a:prstGeom>
          <a:solidFill>
            <a:schemeClr val="tx1"/>
          </a:solidFill>
          <a:ln w="9525">
            <a:solidFill>
              <a:srgbClr val="00000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prstClr val="black"/>
              </a:solidFill>
              <a:latin typeface="Calibri"/>
            </a:endParaRPr>
          </a:p>
        </p:txBody>
      </p:sp>
      <p:sp>
        <p:nvSpPr>
          <p:cNvPr id="18" name="TextBox 17"/>
          <p:cNvSpPr txBox="1"/>
          <p:nvPr userDrawn="1"/>
        </p:nvSpPr>
        <p:spPr>
          <a:xfrm>
            <a:off x="1219200" y="882651"/>
            <a:ext cx="1524000" cy="261610"/>
          </a:xfrm>
          <a:prstGeom prst="rect">
            <a:avLst/>
          </a:prstGeom>
          <a:solidFill>
            <a:schemeClr val="bg1"/>
          </a:solidFill>
          <a:ln>
            <a:solidFill>
              <a:schemeClr val="bg1"/>
            </a:solidFill>
          </a:ln>
        </p:spPr>
        <p:txBody>
          <a:bodyPr tIns="0">
            <a:spAutoFit/>
          </a:bodyPr>
          <a:lstStyle/>
          <a:p>
            <a:pPr algn="ctr">
              <a:defRPr/>
            </a:pPr>
            <a:r>
              <a:rPr lang="en-US" sz="1400" b="1" dirty="0">
                <a:solidFill>
                  <a:srgbClr val="008000"/>
                </a:solidFill>
                <a:cs typeface="Arial" pitchFamily="34" charset="0"/>
              </a:rPr>
              <a:t>UNCLASSIFIED</a:t>
            </a:r>
          </a:p>
        </p:txBody>
      </p:sp>
      <p:sp>
        <p:nvSpPr>
          <p:cNvPr id="3" name="Content Placeholder 2"/>
          <p:cNvSpPr>
            <a:spLocks noGrp="1"/>
          </p:cNvSpPr>
          <p:nvPr>
            <p:ph idx="1"/>
          </p:nvPr>
        </p:nvSpPr>
        <p:spPr>
          <a:xfrm>
            <a:off x="457200" y="1197252"/>
            <a:ext cx="8229600" cy="4525963"/>
          </a:xfrm>
          <a:prstGeom prst="rect">
            <a:avLst/>
          </a:prstGeom>
        </p:spPr>
        <p:txBody>
          <a:bodyPr lIns="91440" tIns="45720" rIns="91440" bIns="45720"/>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066800" y="0"/>
            <a:ext cx="7010400" cy="914400"/>
          </a:xfrm>
          <a:prstGeom prst="rect">
            <a:avLst/>
          </a:prstGeom>
          <a:noFill/>
        </p:spPr>
        <p:txBody>
          <a:bodyPr/>
          <a:lstStyle>
            <a:lvl1pPr>
              <a:defRPr sz="3200">
                <a:latin typeface="Arial" pitchFamily="34" charset="0"/>
                <a:cs typeface="Arial" pitchFamily="34" charset="0"/>
              </a:defRPr>
            </a:lvl1pPr>
          </a:lstStyle>
          <a:p>
            <a:r>
              <a:rPr lang="en-US" dirty="0" smtClean="0"/>
              <a:t>Click to edit Master title style</a:t>
            </a:r>
            <a:endParaRPr lang="en-US" dirty="0"/>
          </a:p>
        </p:txBody>
      </p:sp>
      <p:sp>
        <p:nvSpPr>
          <p:cNvPr id="20" name="Date Placeholder 4"/>
          <p:cNvSpPr>
            <a:spLocks noGrp="1"/>
          </p:cNvSpPr>
          <p:nvPr>
            <p:ph type="dt" sz="half" idx="10"/>
          </p:nvPr>
        </p:nvSpPr>
        <p:spPr>
          <a:xfrm>
            <a:off x="815980" y="6610360"/>
            <a:ext cx="2308225" cy="238125"/>
          </a:xfrm>
          <a:prstGeom prst="rect">
            <a:avLst/>
          </a:prstGeom>
        </p:spPr>
        <p:txBody>
          <a:bodyPr/>
          <a:lstStyle>
            <a:lvl1pPr>
              <a:defRPr sz="1000" b="0">
                <a:solidFill>
                  <a:srgbClr val="FFC000"/>
                </a:solidFill>
              </a:defRPr>
            </a:lvl1pPr>
          </a:lstStyle>
          <a:p>
            <a:pPr>
              <a:defRPr/>
            </a:pPr>
            <a:r>
              <a:rPr lang="en-US"/>
              <a:t>DD MMM YY Source</a:t>
            </a:r>
          </a:p>
        </p:txBody>
      </p:sp>
      <p:pic>
        <p:nvPicPr>
          <p:cNvPr id="22" name="Picture 21" descr="485px-26th_INF_DUI_svg.png"/>
          <p:cNvPicPr>
            <a:picLocks noChangeAspect="1"/>
          </p:cNvPicPr>
          <p:nvPr userDrawn="1"/>
        </p:nvPicPr>
        <p:blipFill>
          <a:blip r:embed="rId4" cstate="print"/>
          <a:stretch>
            <a:fillRect/>
          </a:stretch>
        </p:blipFill>
        <p:spPr>
          <a:xfrm>
            <a:off x="7936890" y="262301"/>
            <a:ext cx="574101" cy="647592"/>
          </a:xfrm>
          <a:prstGeom prst="rect">
            <a:avLst/>
          </a:prstGeom>
        </p:spPr>
      </p:pic>
      <p:pic>
        <p:nvPicPr>
          <p:cNvPr id="23" name="Picture 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510991" y="9190"/>
            <a:ext cx="628241" cy="881742"/>
          </a:xfrm>
          <a:prstGeom prst="rect">
            <a:avLst/>
          </a:prstGeom>
          <a:noFill/>
          <a:ln w="9525">
            <a:noFill/>
            <a:miter lim="800000"/>
            <a:headEnd/>
            <a:tailEnd/>
          </a:ln>
        </p:spPr>
      </p:pic>
    </p:spTree>
    <p:extLst>
      <p:ext uri="{BB962C8B-B14F-4D97-AF65-F5344CB8AC3E}">
        <p14:creationId xmlns:p14="http://schemas.microsoft.com/office/powerpoint/2010/main" val="30330627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Date Placeholder 4"/>
          <p:cNvSpPr>
            <a:spLocks noGrp="1"/>
          </p:cNvSpPr>
          <p:nvPr>
            <p:ph type="dt" sz="half" idx="2"/>
          </p:nvPr>
        </p:nvSpPr>
        <p:spPr>
          <a:xfrm>
            <a:off x="815974" y="6610350"/>
            <a:ext cx="2308226" cy="238125"/>
          </a:xfrm>
          <a:prstGeom prst="rect">
            <a:avLst/>
          </a:prstGeom>
        </p:spPr>
        <p:txBody>
          <a:bodyPr/>
          <a:lstStyle>
            <a:lvl1pPr>
              <a:defRPr sz="1050" b="0">
                <a:solidFill>
                  <a:srgbClr val="FFC000"/>
                </a:solidFill>
              </a:defRPr>
            </a:lvl1pPr>
          </a:lstStyle>
          <a:p>
            <a:pPr fontAlgn="base">
              <a:spcBef>
                <a:spcPct val="0"/>
              </a:spcBef>
              <a:spcAft>
                <a:spcPct val="0"/>
              </a:spcAft>
              <a:defRPr/>
            </a:pPr>
            <a:r>
              <a:rPr lang="en-US" smtClean="0"/>
              <a:t>DDHHMMS Month 13   Staff Section v.#</a:t>
            </a:r>
            <a:endParaRPr lang="en-US" dirty="0"/>
          </a:p>
        </p:txBody>
      </p:sp>
      <p:sp>
        <p:nvSpPr>
          <p:cNvPr id="3" name="Title 1"/>
          <p:cNvSpPr>
            <a:spLocks noGrp="1"/>
          </p:cNvSpPr>
          <p:nvPr>
            <p:ph type="title" hasCustomPrompt="1"/>
          </p:nvPr>
        </p:nvSpPr>
        <p:spPr>
          <a:xfrm>
            <a:off x="1066800" y="28136"/>
            <a:ext cx="7010400" cy="914400"/>
          </a:xfrm>
          <a:prstGeom prst="rect">
            <a:avLst/>
          </a:prstGeom>
          <a:noFill/>
        </p:spPr>
        <p:txBody>
          <a:bodyPr/>
          <a:lstStyle>
            <a:lvl1pPr>
              <a:defRPr sz="3200"/>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200523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7245"/>
            <a:ext cx="8229600" cy="4525963"/>
          </a:xfrm>
          <a:prstGeom prst="rect">
            <a:avLst/>
          </a:prstGeom>
        </p:spPr>
        <p:txBody>
          <a:bodyPr lIns="91440" tIns="45720" rIns="91440" bIns="45720"/>
          <a:lstStyle>
            <a:lvl1pPr>
              <a:defRPr sz="2800"/>
            </a:lvl1pPr>
            <a:lvl2pPr>
              <a:defRPr sz="2400"/>
            </a:lvl2pPr>
            <a:lvl3pPr>
              <a:defRPr sz="2000"/>
            </a:lvl3pPr>
            <a:lvl4pPr>
              <a:defRPr sz="18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hasCustomPrompt="1"/>
          </p:nvPr>
        </p:nvSpPr>
        <p:spPr>
          <a:xfrm>
            <a:off x="1066800" y="28136"/>
            <a:ext cx="7010400" cy="914400"/>
          </a:xfrm>
          <a:prstGeom prst="rect">
            <a:avLst/>
          </a:prstGeom>
          <a:noFill/>
        </p:spPr>
        <p:txBody>
          <a:bodyPr/>
          <a:lstStyle>
            <a:lvl1pPr>
              <a:defRPr sz="3200"/>
            </a:lvl1pPr>
          </a:lstStyle>
          <a:p>
            <a:r>
              <a:rPr lang="en-US" dirty="0" smtClean="0"/>
              <a:t>Click to edit Master title style</a:t>
            </a:r>
            <a:br>
              <a:rPr lang="en-US" dirty="0" smtClean="0"/>
            </a:br>
            <a:endParaRPr lang="en-US" dirty="0"/>
          </a:p>
        </p:txBody>
      </p:sp>
      <p:sp>
        <p:nvSpPr>
          <p:cNvPr id="5" name="Date Placeholder 4"/>
          <p:cNvSpPr>
            <a:spLocks noGrp="1"/>
          </p:cNvSpPr>
          <p:nvPr>
            <p:ph type="dt" sz="half" idx="2"/>
          </p:nvPr>
        </p:nvSpPr>
        <p:spPr>
          <a:xfrm>
            <a:off x="815974" y="6610350"/>
            <a:ext cx="2460626" cy="238125"/>
          </a:xfrm>
          <a:prstGeom prst="rect">
            <a:avLst/>
          </a:prstGeom>
        </p:spPr>
        <p:txBody>
          <a:bodyPr/>
          <a:lstStyle>
            <a:lvl1pPr>
              <a:defRPr sz="1000" b="0">
                <a:solidFill>
                  <a:srgbClr val="FFC000"/>
                </a:solidFill>
              </a:defRPr>
            </a:lvl1pPr>
          </a:lstStyle>
          <a:p>
            <a:pPr>
              <a:defRPr/>
            </a:pPr>
            <a:r>
              <a:rPr lang="en-US" smtClean="0"/>
              <a:t>DDHHMMS Month 13   Staff Section v.#</a:t>
            </a:r>
            <a:endParaRPr lang="en-US" dirty="0"/>
          </a:p>
        </p:txBody>
      </p:sp>
    </p:spTree>
    <p:extLst>
      <p:ext uri="{BB962C8B-B14F-4D97-AF65-F5344CB8AC3E}">
        <p14:creationId xmlns:p14="http://schemas.microsoft.com/office/powerpoint/2010/main" val="159062679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Date Placeholder 4"/>
          <p:cNvSpPr>
            <a:spLocks noGrp="1"/>
          </p:cNvSpPr>
          <p:nvPr>
            <p:ph type="dt" sz="half" idx="2"/>
          </p:nvPr>
        </p:nvSpPr>
        <p:spPr>
          <a:xfrm>
            <a:off x="815974" y="6610350"/>
            <a:ext cx="2308226" cy="238125"/>
          </a:xfrm>
          <a:prstGeom prst="rect">
            <a:avLst/>
          </a:prstGeom>
        </p:spPr>
        <p:txBody>
          <a:bodyPr/>
          <a:lstStyle>
            <a:lvl1pPr>
              <a:defRPr sz="1000" b="0">
                <a:solidFill>
                  <a:srgbClr val="FFC000"/>
                </a:solidFill>
              </a:defRPr>
            </a:lvl1pPr>
          </a:lstStyle>
          <a:p>
            <a:pPr>
              <a:defRPr/>
            </a:pPr>
            <a:r>
              <a:rPr lang="en-US" smtClean="0"/>
              <a:t>DDHHMMS Month 13   Staff Section v.#</a:t>
            </a:r>
            <a:endParaRPr lang="en-US" dirty="0"/>
          </a:p>
        </p:txBody>
      </p:sp>
      <p:sp>
        <p:nvSpPr>
          <p:cNvPr id="12" name="Title 1"/>
          <p:cNvSpPr>
            <a:spLocks noGrp="1"/>
          </p:cNvSpPr>
          <p:nvPr>
            <p:ph type="title" hasCustomPrompt="1"/>
          </p:nvPr>
        </p:nvSpPr>
        <p:spPr>
          <a:xfrm>
            <a:off x="1066800" y="28136"/>
            <a:ext cx="7010400" cy="914400"/>
          </a:xfrm>
          <a:prstGeom prst="rect">
            <a:avLst/>
          </a:prstGeom>
          <a:noFill/>
        </p:spPr>
        <p:txBody>
          <a:bodyPr/>
          <a:lstStyle>
            <a:lvl1pPr>
              <a:defRPr sz="3200"/>
            </a:lvl1pPr>
          </a:lstStyle>
          <a:p>
            <a:r>
              <a:rPr lang="en-US" dirty="0" smtClean="0"/>
              <a:t>Click to edit Master title style</a:t>
            </a:r>
            <a:br>
              <a:rPr lang="en-US" dirty="0" smtClean="0"/>
            </a:br>
            <a:endParaRPr lang="en-US" dirty="0"/>
          </a:p>
        </p:txBody>
      </p:sp>
      <p:sp>
        <p:nvSpPr>
          <p:cNvPr id="13" name="Content Placeholder 2"/>
          <p:cNvSpPr>
            <a:spLocks noGrp="1"/>
          </p:cNvSpPr>
          <p:nvPr>
            <p:ph idx="13"/>
          </p:nvPr>
        </p:nvSpPr>
        <p:spPr>
          <a:xfrm>
            <a:off x="76200" y="1130765"/>
            <a:ext cx="4419600" cy="2560320"/>
          </a:xfrm>
          <a:prstGeom prst="rect">
            <a:avLst/>
          </a:prstGeom>
        </p:spPr>
        <p:txBody>
          <a:bodyPr lIns="91440" tIns="45720" rIns="91440" bIns="45720"/>
          <a:lstStyle>
            <a:lvl1pPr marL="174625" indent="-174625">
              <a:defRPr sz="2000"/>
            </a:lvl1pPr>
            <a:lvl2pPr marL="346075" indent="-173038">
              <a:defRPr sz="1600"/>
            </a:lvl2pPr>
            <a:lvl3pPr marL="457200" indent="-111125">
              <a:defRPr sz="1400"/>
            </a:lvl3pPr>
            <a:lvl4pPr marL="568325" indent="-111125">
              <a:defRPr sz="1200"/>
            </a:lvl4pPr>
            <a:lvl5pPr marL="692150" indent="-1238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6"/>
          </p:nvPr>
        </p:nvSpPr>
        <p:spPr>
          <a:xfrm>
            <a:off x="4584357" y="1121994"/>
            <a:ext cx="4419600" cy="2560320"/>
          </a:xfrm>
          <a:prstGeom prst="rect">
            <a:avLst/>
          </a:prstGeom>
        </p:spPr>
        <p:txBody>
          <a:bodyPr lIns="91440" tIns="45720" rIns="91440" bIns="45720"/>
          <a:lstStyle>
            <a:lvl1pPr marL="174625" indent="-174625">
              <a:defRPr sz="2000"/>
            </a:lvl1pPr>
            <a:lvl2pPr marL="346075" indent="-173038">
              <a:defRPr sz="1600"/>
            </a:lvl2pPr>
            <a:lvl3pPr marL="457200" indent="-111125">
              <a:defRPr sz="1400"/>
            </a:lvl3pPr>
            <a:lvl4pPr marL="568325" indent="-111125">
              <a:defRPr sz="1200"/>
            </a:lvl4pPr>
            <a:lvl5pPr marL="692150" indent="-1238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7"/>
          </p:nvPr>
        </p:nvSpPr>
        <p:spPr>
          <a:xfrm>
            <a:off x="76200" y="3916680"/>
            <a:ext cx="4419600" cy="2560320"/>
          </a:xfrm>
          <a:prstGeom prst="rect">
            <a:avLst/>
          </a:prstGeom>
        </p:spPr>
        <p:txBody>
          <a:bodyPr lIns="91440" tIns="45720" rIns="91440" bIns="45720"/>
          <a:lstStyle>
            <a:lvl1pPr marL="174625" indent="-174625">
              <a:defRPr sz="2000"/>
            </a:lvl1pPr>
            <a:lvl2pPr marL="346075" indent="-173038">
              <a:defRPr sz="1600"/>
            </a:lvl2pPr>
            <a:lvl3pPr marL="457200" indent="-111125">
              <a:defRPr sz="1400"/>
            </a:lvl3pPr>
            <a:lvl4pPr marL="568325" indent="-111125">
              <a:defRPr sz="1200"/>
            </a:lvl4pPr>
            <a:lvl5pPr marL="692150" indent="-1238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18"/>
          </p:nvPr>
        </p:nvSpPr>
        <p:spPr>
          <a:xfrm>
            <a:off x="4584357" y="3907909"/>
            <a:ext cx="4419600" cy="2560320"/>
          </a:xfrm>
          <a:prstGeom prst="rect">
            <a:avLst/>
          </a:prstGeom>
        </p:spPr>
        <p:txBody>
          <a:bodyPr lIns="91440" tIns="45720" rIns="91440" bIns="45720"/>
          <a:lstStyle>
            <a:lvl1pPr marL="174625" indent="-174625">
              <a:defRPr sz="2000"/>
            </a:lvl1pPr>
            <a:lvl2pPr marL="346075" indent="-173038">
              <a:defRPr sz="1600"/>
            </a:lvl2pPr>
            <a:lvl3pPr marL="457200" indent="-111125">
              <a:defRPr sz="1400"/>
            </a:lvl3pPr>
            <a:lvl4pPr marL="568325" indent="-111125">
              <a:defRPr sz="1200"/>
            </a:lvl4pPr>
            <a:lvl5pPr marL="692150" indent="-1238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2021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533400" y="1219200"/>
            <a:ext cx="8229600" cy="5029200"/>
          </a:xfrm>
          <a:prstGeom prst="rect">
            <a:avLst/>
          </a:prstGeom>
        </p:spPr>
        <p:txBody>
          <a:bodyPr/>
          <a:lstStyle>
            <a:lvl1pPr>
              <a:buClr>
                <a:srgbClr val="FFCC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4"/>
          <p:cNvSpPr>
            <a:spLocks noGrp="1"/>
          </p:cNvSpPr>
          <p:nvPr>
            <p:ph type="dt" sz="half" idx="2"/>
          </p:nvPr>
        </p:nvSpPr>
        <p:spPr>
          <a:xfrm>
            <a:off x="815974" y="6610350"/>
            <a:ext cx="2308226" cy="238125"/>
          </a:xfrm>
          <a:prstGeom prst="rect">
            <a:avLst/>
          </a:prstGeom>
        </p:spPr>
        <p:txBody>
          <a:bodyPr/>
          <a:lstStyle>
            <a:lvl1pPr>
              <a:defRPr sz="1000" b="0">
                <a:solidFill>
                  <a:srgbClr val="FFC000"/>
                </a:solidFill>
              </a:defRPr>
            </a:lvl1pPr>
          </a:lstStyle>
          <a:p>
            <a:pPr>
              <a:defRPr/>
            </a:pPr>
            <a:r>
              <a:rPr lang="en-US" smtClean="0"/>
              <a:t>DDHHMMS Month 13   Staff Section v.#</a:t>
            </a:r>
            <a:endParaRPr lang="en-US" dirty="0"/>
          </a:p>
        </p:txBody>
      </p:sp>
      <p:sp>
        <p:nvSpPr>
          <p:cNvPr id="5" name="Title 1"/>
          <p:cNvSpPr>
            <a:spLocks noGrp="1"/>
          </p:cNvSpPr>
          <p:nvPr>
            <p:ph type="title" hasCustomPrompt="1"/>
          </p:nvPr>
        </p:nvSpPr>
        <p:spPr>
          <a:xfrm>
            <a:off x="1066800" y="28136"/>
            <a:ext cx="7010400" cy="914400"/>
          </a:xfrm>
          <a:prstGeom prst="rect">
            <a:avLst/>
          </a:prstGeom>
          <a:noFill/>
        </p:spPr>
        <p:txBody>
          <a:bodyPr/>
          <a:lstStyle>
            <a:lvl1pPr>
              <a:defRPr sz="3200"/>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91154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533400" y="1219200"/>
            <a:ext cx="8229600" cy="5029200"/>
          </a:xfrm>
          <a:prstGeom prst="rect">
            <a:avLst/>
          </a:prstGeom>
        </p:spPr>
        <p:txBody>
          <a:bodyPr/>
          <a:lstStyle>
            <a:lvl1pPr>
              <a:buClr>
                <a:srgbClr val="FFCC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4"/>
          <p:cNvSpPr>
            <a:spLocks noGrp="1"/>
          </p:cNvSpPr>
          <p:nvPr>
            <p:ph type="dt" sz="half" idx="2"/>
          </p:nvPr>
        </p:nvSpPr>
        <p:spPr>
          <a:xfrm>
            <a:off x="815974" y="6610350"/>
            <a:ext cx="2308226" cy="238125"/>
          </a:xfrm>
          <a:prstGeom prst="rect">
            <a:avLst/>
          </a:prstGeom>
        </p:spPr>
        <p:txBody>
          <a:bodyPr/>
          <a:lstStyle>
            <a:lvl1pPr>
              <a:defRPr sz="1000" b="0">
                <a:solidFill>
                  <a:srgbClr val="FFC000"/>
                </a:solidFill>
              </a:defRPr>
            </a:lvl1pPr>
          </a:lstStyle>
          <a:p>
            <a:pPr>
              <a:defRPr/>
            </a:pPr>
            <a:r>
              <a:rPr lang="en-US" smtClean="0"/>
              <a:t>DDHHMMS Month 13   Staff Section v.#</a:t>
            </a:r>
            <a:endParaRPr lang="en-US" dirty="0"/>
          </a:p>
        </p:txBody>
      </p:sp>
      <p:sp>
        <p:nvSpPr>
          <p:cNvPr id="4" name="Title 1"/>
          <p:cNvSpPr>
            <a:spLocks noGrp="1"/>
          </p:cNvSpPr>
          <p:nvPr>
            <p:ph type="title" hasCustomPrompt="1"/>
          </p:nvPr>
        </p:nvSpPr>
        <p:spPr>
          <a:xfrm>
            <a:off x="1066800" y="28136"/>
            <a:ext cx="7010400" cy="914400"/>
          </a:xfrm>
          <a:prstGeom prst="rect">
            <a:avLst/>
          </a:prstGeom>
          <a:noFill/>
        </p:spPr>
        <p:txBody>
          <a:bodyPr/>
          <a:lstStyle>
            <a:lvl1pPr>
              <a:defRPr sz="3200"/>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72924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Date Placeholder 4"/>
          <p:cNvSpPr>
            <a:spLocks noGrp="1"/>
          </p:cNvSpPr>
          <p:nvPr>
            <p:ph type="dt" sz="half" idx="2"/>
          </p:nvPr>
        </p:nvSpPr>
        <p:spPr>
          <a:xfrm>
            <a:off x="815974" y="6610350"/>
            <a:ext cx="2308226" cy="238125"/>
          </a:xfrm>
          <a:prstGeom prst="rect">
            <a:avLst/>
          </a:prstGeom>
        </p:spPr>
        <p:txBody>
          <a:bodyPr/>
          <a:lstStyle>
            <a:lvl1pPr>
              <a:defRPr sz="1000" b="0">
                <a:solidFill>
                  <a:srgbClr val="FFC000"/>
                </a:solidFill>
              </a:defRPr>
            </a:lvl1pPr>
          </a:lstStyle>
          <a:p>
            <a:pPr>
              <a:defRPr/>
            </a:pPr>
            <a:r>
              <a:rPr lang="en-US" smtClean="0"/>
              <a:t>DDHHMMS Month 13   Staff Section v.#</a:t>
            </a:r>
            <a:endParaRPr lang="en-US" dirty="0"/>
          </a:p>
        </p:txBody>
      </p:sp>
      <p:sp>
        <p:nvSpPr>
          <p:cNvPr id="3"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4"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267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1" name="Date Placeholder 4"/>
          <p:cNvSpPr>
            <a:spLocks noGrp="1"/>
          </p:cNvSpPr>
          <p:nvPr>
            <p:ph type="dt" sz="half" idx="2"/>
          </p:nvPr>
        </p:nvSpPr>
        <p:spPr>
          <a:xfrm>
            <a:off x="815974" y="6610350"/>
            <a:ext cx="2308226" cy="238125"/>
          </a:xfrm>
          <a:prstGeom prst="rect">
            <a:avLst/>
          </a:prstGeom>
        </p:spPr>
        <p:txBody>
          <a:bodyPr/>
          <a:lstStyle>
            <a:lvl1pPr>
              <a:defRPr sz="1000" b="0">
                <a:solidFill>
                  <a:srgbClr val="FFC000"/>
                </a:solidFill>
              </a:defRPr>
            </a:lvl1pPr>
          </a:lstStyle>
          <a:p>
            <a:pPr>
              <a:defRPr/>
            </a:pPr>
            <a:r>
              <a:rPr lang="en-US" smtClean="0"/>
              <a:t>DDHHMMS Month 13   Staff Section v.#</a:t>
            </a:r>
            <a:endParaRPr lang="en-US" dirty="0"/>
          </a:p>
        </p:txBody>
      </p:sp>
      <p:sp>
        <p:nvSpPr>
          <p:cNvPr id="70" name="Title 1"/>
          <p:cNvSpPr>
            <a:spLocks noGrp="1"/>
          </p:cNvSpPr>
          <p:nvPr>
            <p:ph type="title" hasCustomPrompt="1"/>
          </p:nvPr>
        </p:nvSpPr>
        <p:spPr>
          <a:xfrm>
            <a:off x="1120343" y="35170"/>
            <a:ext cx="6897129" cy="914400"/>
          </a:xfrm>
          <a:prstGeom prst="rect">
            <a:avLst/>
          </a:prstGeom>
        </p:spPr>
        <p:txBody>
          <a:bodyPr/>
          <a:lstStyle>
            <a:lvl1pPr>
              <a:defRPr/>
            </a:lvl1pPr>
          </a:lstStyle>
          <a:p>
            <a:r>
              <a:rPr lang="en-US" dirty="0" smtClean="0"/>
              <a:t>Guidance</a:t>
            </a:r>
            <a:endParaRPr lang="en-US" dirty="0"/>
          </a:p>
        </p:txBody>
      </p:sp>
      <p:grpSp>
        <p:nvGrpSpPr>
          <p:cNvPr id="13" name="Group 12"/>
          <p:cNvGrpSpPr/>
          <p:nvPr userDrawn="1"/>
        </p:nvGrpSpPr>
        <p:grpSpPr>
          <a:xfrm>
            <a:off x="166914" y="1117602"/>
            <a:ext cx="8801083" cy="5242560"/>
            <a:chOff x="152400" y="1219200"/>
            <a:chExt cx="8801083" cy="5242560"/>
          </a:xfrm>
        </p:grpSpPr>
        <p:pic>
          <p:nvPicPr>
            <p:cNvPr id="42" name="Picture 2"/>
            <p:cNvPicPr>
              <a:picLocks noChangeAspect="1" noChangeArrowheads="1"/>
            </p:cNvPicPr>
            <p:nvPr userDrawn="1"/>
          </p:nvPicPr>
          <p:blipFill>
            <a:blip r:embed="rId2" cstate="screen">
              <a:clrChange>
                <a:clrFrom>
                  <a:srgbClr val="B6B3AE"/>
                </a:clrFrom>
                <a:clrTo>
                  <a:srgbClr val="B6B3AE">
                    <a:alpha val="0"/>
                  </a:srgbClr>
                </a:clrTo>
              </a:clrChange>
              <a:grayscl/>
              <a:lum bright="30000" contrast="-30000"/>
              <a:extLst>
                <a:ext uri="{28A0092B-C50C-407E-A947-70E740481C1C}">
                  <a14:useLocalDpi xmlns:a14="http://schemas.microsoft.com/office/drawing/2010/main"/>
                </a:ext>
              </a:extLst>
            </a:blip>
            <a:srcRect l="3964"/>
            <a:stretch>
              <a:fillRect/>
            </a:stretch>
          </p:blipFill>
          <p:spPr bwMode="auto">
            <a:xfrm>
              <a:off x="152400" y="1219200"/>
              <a:ext cx="8801083" cy="4124325"/>
            </a:xfrm>
            <a:prstGeom prst="rect">
              <a:avLst/>
            </a:prstGeom>
            <a:ln>
              <a:noFill/>
            </a:ln>
            <a:effectLst>
              <a:softEdge rad="317500"/>
            </a:effectLst>
          </p:spPr>
        </p:pic>
        <p:pic>
          <p:nvPicPr>
            <p:cNvPr id="73" name="Picture 2" descr="ike&amp;101st_b"/>
            <p:cNvPicPr>
              <a:picLocks noChangeAspect="1" noChangeArrowheads="1"/>
            </p:cNvPicPr>
            <p:nvPr userDrawn="1"/>
          </p:nvPicPr>
          <p:blipFill>
            <a:blip r:embed="rId3" cstate="print">
              <a:duotone>
                <a:schemeClr val="bg2">
                  <a:shade val="45000"/>
                  <a:satMod val="135000"/>
                </a:schemeClr>
                <a:prstClr val="white"/>
              </a:duotone>
            </a:blip>
            <a:srcRect/>
            <a:stretch>
              <a:fillRect/>
            </a:stretch>
          </p:blipFill>
          <p:spPr bwMode="auto">
            <a:xfrm>
              <a:off x="304800" y="4267200"/>
              <a:ext cx="2890570" cy="2194560"/>
            </a:xfrm>
            <a:prstGeom prst="rect">
              <a:avLst/>
            </a:prstGeom>
            <a:noFill/>
            <a:ln w="9525">
              <a:solidFill>
                <a:schemeClr val="tx1"/>
              </a:solidFill>
              <a:miter lim="800000"/>
              <a:headEnd/>
              <a:tailEnd/>
            </a:ln>
            <a:effectLst>
              <a:softEdge rad="127000"/>
            </a:effectLst>
          </p:spPr>
        </p:pic>
        <p:pic>
          <p:nvPicPr>
            <p:cNvPr id="14337" name="Picture 1"/>
            <p:cNvPicPr>
              <a:picLocks noChangeAspect="1" noChangeArrowheads="1"/>
            </p:cNvPicPr>
            <p:nvPr userDrawn="1"/>
          </p:nvPicPr>
          <p:blipFill>
            <a:blip r:embed="rId4" cstate="print">
              <a:duotone>
                <a:schemeClr val="bg2">
                  <a:shade val="45000"/>
                  <a:satMod val="135000"/>
                </a:schemeClr>
                <a:prstClr val="white"/>
              </a:duotone>
            </a:blip>
            <a:srcRect/>
            <a:stretch>
              <a:fillRect/>
            </a:stretch>
          </p:blipFill>
          <p:spPr bwMode="auto">
            <a:xfrm>
              <a:off x="2988339" y="4350657"/>
              <a:ext cx="3160427" cy="2103120"/>
            </a:xfrm>
            <a:prstGeom prst="rect">
              <a:avLst/>
            </a:prstGeom>
            <a:ln>
              <a:noFill/>
            </a:ln>
            <a:effectLst>
              <a:softEdge rad="112500"/>
            </a:effectLst>
          </p:spPr>
        </p:pic>
        <p:pic>
          <p:nvPicPr>
            <p:cNvPr id="14342" name="Picture 6"/>
            <p:cNvPicPr>
              <a:picLocks noChangeAspect="1" noChangeArrowheads="1"/>
            </p:cNvPicPr>
            <p:nvPr userDrawn="1"/>
          </p:nvPicPr>
          <p:blipFill>
            <a:blip r:embed="rId5" cstate="print">
              <a:duotone>
                <a:schemeClr val="bg2">
                  <a:shade val="45000"/>
                  <a:satMod val="135000"/>
                </a:schemeClr>
                <a:prstClr val="white"/>
              </a:duotone>
            </a:blip>
            <a:srcRect/>
            <a:stretch>
              <a:fillRect/>
            </a:stretch>
          </p:blipFill>
          <p:spPr bwMode="auto">
            <a:xfrm>
              <a:off x="5889169" y="4441371"/>
              <a:ext cx="2950031" cy="2011680"/>
            </a:xfrm>
            <a:prstGeom prst="rect">
              <a:avLst/>
            </a:prstGeom>
            <a:ln>
              <a:noFill/>
            </a:ln>
            <a:effectLst>
              <a:softEdge rad="112500"/>
            </a:effectLst>
          </p:spPr>
        </p:pic>
      </p:grpSp>
    </p:spTree>
    <p:extLst>
      <p:ext uri="{BB962C8B-B14F-4D97-AF65-F5344CB8AC3E}">
        <p14:creationId xmlns:p14="http://schemas.microsoft.com/office/powerpoint/2010/main" val="288331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Date Placeholder 4"/>
          <p:cNvSpPr>
            <a:spLocks noGrp="1"/>
          </p:cNvSpPr>
          <p:nvPr>
            <p:ph type="dt" sz="half" idx="2"/>
          </p:nvPr>
        </p:nvSpPr>
        <p:spPr>
          <a:xfrm>
            <a:off x="815974" y="6610350"/>
            <a:ext cx="2308226" cy="238125"/>
          </a:xfrm>
          <a:prstGeom prst="rect">
            <a:avLst/>
          </a:prstGeom>
        </p:spPr>
        <p:txBody>
          <a:bodyPr/>
          <a:lstStyle>
            <a:lvl1pPr>
              <a:defRPr sz="1050" b="0">
                <a:solidFill>
                  <a:srgbClr val="FFC000"/>
                </a:solidFill>
              </a:defRPr>
            </a:lvl1pPr>
          </a:lstStyle>
          <a:p>
            <a:pPr>
              <a:defRPr/>
            </a:pPr>
            <a:r>
              <a:rPr lang="en-US" smtClean="0"/>
              <a:t>DDHHMMS Month 13   Staff Section v.#</a:t>
            </a:r>
            <a:endParaRPr lang="en-US" dirty="0"/>
          </a:p>
        </p:txBody>
      </p:sp>
      <p:sp>
        <p:nvSpPr>
          <p:cNvPr id="3" name="Title 1"/>
          <p:cNvSpPr>
            <a:spLocks noGrp="1"/>
          </p:cNvSpPr>
          <p:nvPr>
            <p:ph type="title" hasCustomPrompt="1"/>
          </p:nvPr>
        </p:nvSpPr>
        <p:spPr>
          <a:xfrm>
            <a:off x="722313" y="4406900"/>
            <a:ext cx="7772400" cy="1362075"/>
          </a:xfrm>
          <a:prstGeom prst="rect">
            <a:avLst/>
          </a:prstGeom>
        </p:spPr>
        <p:txBody>
          <a:bodyPr anchor="t"/>
          <a:lstStyle>
            <a:lvl1pPr algn="l">
              <a:defRPr sz="4000" b="1" cap="all" baseline="0"/>
            </a:lvl1pPr>
          </a:lstStyle>
          <a:p>
            <a:r>
              <a:rPr lang="en-US" dirty="0" smtClean="0"/>
              <a:t>Backup </a:t>
            </a:r>
            <a:r>
              <a:rPr lang="en-US" dirty="0" err="1" smtClean="0"/>
              <a:t>SLides</a:t>
            </a:r>
            <a:endParaRPr lang="en-US" dirty="0"/>
          </a:p>
        </p:txBody>
      </p:sp>
      <p:sp>
        <p:nvSpPr>
          <p:cNvPr id="4"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9770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Date Placeholder 4"/>
          <p:cNvSpPr>
            <a:spLocks noGrp="1"/>
          </p:cNvSpPr>
          <p:nvPr>
            <p:ph type="dt" sz="half" idx="2"/>
          </p:nvPr>
        </p:nvSpPr>
        <p:spPr>
          <a:xfrm>
            <a:off x="815974" y="6610350"/>
            <a:ext cx="2308226" cy="238125"/>
          </a:xfrm>
          <a:prstGeom prst="rect">
            <a:avLst/>
          </a:prstGeom>
        </p:spPr>
        <p:txBody>
          <a:bodyPr/>
          <a:lstStyle>
            <a:lvl1pPr>
              <a:defRPr sz="1050" b="0">
                <a:solidFill>
                  <a:srgbClr val="FFC000"/>
                </a:solidFill>
              </a:defRPr>
            </a:lvl1pPr>
          </a:lstStyle>
          <a:p>
            <a:pPr>
              <a:defRPr/>
            </a:pPr>
            <a:r>
              <a:rPr lang="en-US" smtClean="0"/>
              <a:t>DDHHMMS Month 13   Staff Section v.#</a:t>
            </a:r>
            <a:endParaRPr lang="en-US" dirty="0"/>
          </a:p>
        </p:txBody>
      </p:sp>
      <p:sp>
        <p:nvSpPr>
          <p:cNvPr id="3" name="Title 1"/>
          <p:cNvSpPr>
            <a:spLocks noGrp="1"/>
          </p:cNvSpPr>
          <p:nvPr>
            <p:ph type="title" hasCustomPrompt="1"/>
          </p:nvPr>
        </p:nvSpPr>
        <p:spPr>
          <a:xfrm>
            <a:off x="1066800" y="28136"/>
            <a:ext cx="7010400" cy="914400"/>
          </a:xfrm>
          <a:prstGeom prst="rect">
            <a:avLst/>
          </a:prstGeom>
          <a:noFill/>
        </p:spPr>
        <p:txBody>
          <a:bodyPr/>
          <a:lstStyle>
            <a:lvl1pPr>
              <a:defRPr sz="3200"/>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09730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627374" y="124522"/>
            <a:ext cx="628241" cy="881742"/>
          </a:xfrm>
          <a:prstGeom prst="rect">
            <a:avLst/>
          </a:prstGeom>
          <a:noFill/>
          <a:ln w="9525">
            <a:noFill/>
            <a:miter lim="800000"/>
            <a:headEnd/>
            <a:tailEnd/>
          </a:ln>
        </p:spPr>
      </p:pic>
      <p:sp>
        <p:nvSpPr>
          <p:cNvPr id="23" name="Text Box 2"/>
          <p:cNvSpPr txBox="1">
            <a:spLocks noChangeArrowheads="1"/>
          </p:cNvSpPr>
          <p:nvPr userDrawn="1"/>
        </p:nvSpPr>
        <p:spPr bwMode="auto">
          <a:xfrm>
            <a:off x="2438400" y="0"/>
            <a:ext cx="184150" cy="523875"/>
          </a:xfrm>
          <a:prstGeom prst="rect">
            <a:avLst/>
          </a:prstGeom>
          <a:noFill/>
          <a:ln w="9525">
            <a:noFill/>
            <a:miter lim="800000"/>
            <a:headEnd/>
            <a:tailEnd/>
          </a:ln>
          <a:effectLst/>
        </p:spPr>
        <p:txBody>
          <a:bodyPr wrap="none">
            <a:spAutoFit/>
          </a:bodyPr>
          <a:lstStyle/>
          <a:p>
            <a:pPr>
              <a:defRPr/>
            </a:pPr>
            <a:endParaRPr lang="en-US" sz="2800" dirty="0">
              <a:solidFill>
                <a:srgbClr val="000000"/>
              </a:solidFill>
            </a:endParaRPr>
          </a:p>
        </p:txBody>
      </p:sp>
      <p:grpSp>
        <p:nvGrpSpPr>
          <p:cNvPr id="3" name="Group 12"/>
          <p:cNvGrpSpPr>
            <a:grpSpLocks/>
          </p:cNvGrpSpPr>
          <p:nvPr userDrawn="1"/>
        </p:nvGrpSpPr>
        <p:grpSpPr bwMode="auto">
          <a:xfrm>
            <a:off x="0" y="955390"/>
            <a:ext cx="9144000" cy="82109"/>
            <a:chOff x="192" y="1017"/>
            <a:chExt cx="5374" cy="88"/>
          </a:xfrm>
        </p:grpSpPr>
        <p:sp>
          <p:nvSpPr>
            <p:cNvPr id="33" name="Rectangle 32"/>
            <p:cNvSpPr>
              <a:spLocks noChangeArrowheads="1"/>
            </p:cNvSpPr>
            <p:nvPr userDrawn="1"/>
          </p:nvSpPr>
          <p:spPr bwMode="auto">
            <a:xfrm>
              <a:off x="192" y="1017"/>
              <a:ext cx="5374" cy="49"/>
            </a:xfrm>
            <a:prstGeom prst="rect">
              <a:avLst/>
            </a:prstGeom>
            <a:solidFill>
              <a:schemeClr val="tx1"/>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srgbClr val="000000"/>
                </a:solidFill>
                <a:latin typeface="Arial"/>
              </a:endParaRPr>
            </a:p>
          </p:txBody>
        </p:sp>
        <p:sp>
          <p:nvSpPr>
            <p:cNvPr id="34" name="Rectangle 33"/>
            <p:cNvSpPr>
              <a:spLocks noChangeArrowheads="1"/>
            </p:cNvSpPr>
            <p:nvPr userDrawn="1"/>
          </p:nvSpPr>
          <p:spPr bwMode="auto">
            <a:xfrm>
              <a:off x="192" y="1066"/>
              <a:ext cx="5374" cy="39"/>
            </a:xfrm>
            <a:prstGeom prst="rect">
              <a:avLst/>
            </a:prstGeom>
            <a:solidFill>
              <a:srgbClr val="FFCC00"/>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srgbClr val="000000"/>
                </a:solidFill>
                <a:latin typeface="Arial"/>
              </a:endParaRPr>
            </a:p>
          </p:txBody>
        </p:sp>
      </p:grpSp>
      <p:grpSp>
        <p:nvGrpSpPr>
          <p:cNvPr id="31" name="Group 30"/>
          <p:cNvGrpSpPr/>
          <p:nvPr userDrawn="1"/>
        </p:nvGrpSpPr>
        <p:grpSpPr>
          <a:xfrm>
            <a:off x="-4768" y="6559231"/>
            <a:ext cx="9148768" cy="300316"/>
            <a:chOff x="-4768" y="6553200"/>
            <a:chExt cx="9148768" cy="300316"/>
          </a:xfrm>
        </p:grpSpPr>
        <p:sp>
          <p:nvSpPr>
            <p:cNvPr id="24" name="Rectangle 23"/>
            <p:cNvSpPr>
              <a:spLocks noChangeArrowheads="1"/>
            </p:cNvSpPr>
            <p:nvPr userDrawn="1"/>
          </p:nvSpPr>
          <p:spPr bwMode="auto">
            <a:xfrm>
              <a:off x="0" y="6553200"/>
              <a:ext cx="9144000" cy="300316"/>
            </a:xfrm>
            <a:prstGeom prst="rect">
              <a:avLst/>
            </a:prstGeom>
            <a:solidFill>
              <a:schemeClr val="tx1"/>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srgbClr val="FFFFFF"/>
                </a:solidFill>
                <a:latin typeface="Arial"/>
              </a:endParaRPr>
            </a:p>
          </p:txBody>
        </p:sp>
        <p:sp>
          <p:nvSpPr>
            <p:cNvPr id="28" name="Rectangle 27"/>
            <p:cNvSpPr>
              <a:spLocks noChangeArrowheads="1"/>
            </p:cNvSpPr>
            <p:nvPr userDrawn="1"/>
          </p:nvSpPr>
          <p:spPr bwMode="auto">
            <a:xfrm>
              <a:off x="-4768" y="6561750"/>
              <a:ext cx="9144000" cy="45720"/>
            </a:xfrm>
            <a:prstGeom prst="rect">
              <a:avLst/>
            </a:prstGeom>
            <a:solidFill>
              <a:srgbClr val="FFC000"/>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srgbClr val="FFFFFF"/>
                </a:solidFill>
                <a:latin typeface="Arial"/>
              </a:endParaRPr>
            </a:p>
          </p:txBody>
        </p:sp>
      </p:grpSp>
      <p:sp>
        <p:nvSpPr>
          <p:cNvPr id="30" name="TextBox 29"/>
          <p:cNvSpPr txBox="1"/>
          <p:nvPr userDrawn="1"/>
        </p:nvSpPr>
        <p:spPr>
          <a:xfrm>
            <a:off x="3787114" y="6635431"/>
            <a:ext cx="1565030" cy="184666"/>
          </a:xfrm>
          <a:prstGeom prst="rect">
            <a:avLst/>
          </a:prstGeom>
          <a:noFill/>
          <a:ln>
            <a:noFill/>
          </a:ln>
        </p:spPr>
        <p:txBody>
          <a:bodyPr wrap="square" lIns="0" tIns="0" rIns="0" bIns="0" anchor="ctr">
            <a:noAutofit/>
          </a:bodyPr>
          <a:lstStyle/>
          <a:p>
            <a:pPr algn="ctr">
              <a:defRPr/>
            </a:pPr>
            <a:r>
              <a:rPr lang="en-US" sz="1200" b="1" dirty="0">
                <a:solidFill>
                  <a:srgbClr val="008000"/>
                </a:solidFill>
                <a:cs typeface="Arial" pitchFamily="34" charset="0"/>
              </a:rPr>
              <a:t>UNCLASSIFIED</a:t>
            </a:r>
          </a:p>
        </p:txBody>
      </p:sp>
      <p:sp>
        <p:nvSpPr>
          <p:cNvPr id="51064840" name="Text Box 8"/>
          <p:cNvSpPr txBox="1">
            <a:spLocks noChangeArrowheads="1"/>
          </p:cNvSpPr>
          <p:nvPr userDrawn="1"/>
        </p:nvSpPr>
        <p:spPr bwMode="auto">
          <a:xfrm>
            <a:off x="0" y="6586193"/>
            <a:ext cx="685800" cy="307777"/>
          </a:xfrm>
          <a:prstGeom prst="rect">
            <a:avLst/>
          </a:prstGeom>
          <a:noFill/>
          <a:ln w="9525" algn="ctr">
            <a:noFill/>
            <a:miter lim="800000"/>
            <a:headEnd/>
            <a:tailEnd/>
          </a:ln>
          <a:effectLst/>
        </p:spPr>
        <p:txBody>
          <a:bodyPr wrap="square">
            <a:spAutoFit/>
          </a:bodyPr>
          <a:lstStyle/>
          <a:p>
            <a:pPr>
              <a:spcBef>
                <a:spcPct val="50000"/>
              </a:spcBef>
              <a:defRPr/>
            </a:pPr>
            <a:fld id="{781EDB12-AAF4-4388-B30A-D20999CCE675}" type="slidenum">
              <a:rPr lang="en-US" sz="1400">
                <a:solidFill>
                  <a:srgbClr val="FFC000"/>
                </a:solidFill>
              </a:rPr>
              <a:pPr>
                <a:spcBef>
                  <a:spcPct val="50000"/>
                </a:spcBef>
                <a:defRPr/>
              </a:pPr>
              <a:t>‹#›</a:t>
            </a:fld>
            <a:endParaRPr lang="en-US" sz="1400" dirty="0">
              <a:solidFill>
                <a:srgbClr val="FFC000"/>
              </a:solidFill>
            </a:endParaRPr>
          </a:p>
        </p:txBody>
      </p:sp>
      <p:sp>
        <p:nvSpPr>
          <p:cNvPr id="32" name="Rectangle 31"/>
          <p:cNvSpPr/>
          <p:nvPr userDrawn="1"/>
        </p:nvSpPr>
        <p:spPr>
          <a:xfrm>
            <a:off x="7162800" y="6503894"/>
            <a:ext cx="1977738" cy="461665"/>
          </a:xfrm>
          <a:prstGeom prst="rect">
            <a:avLst/>
          </a:prstGeom>
          <a:noFill/>
          <a:ln>
            <a:noFill/>
          </a:ln>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i="1" dirty="0">
                <a:ln w="50800"/>
                <a:solidFill>
                  <a:srgbClr val="FFC000"/>
                </a:solidFill>
              </a:rPr>
              <a:t>Air Assault!</a:t>
            </a:r>
          </a:p>
        </p:txBody>
      </p:sp>
      <p:sp>
        <p:nvSpPr>
          <p:cNvPr id="18" name="Rectangle 17"/>
          <p:cNvSpPr>
            <a:spLocks noChangeArrowheads="1"/>
          </p:cNvSpPr>
          <p:nvPr userDrawn="1"/>
        </p:nvSpPr>
        <p:spPr bwMode="auto">
          <a:xfrm>
            <a:off x="560" y="1042653"/>
            <a:ext cx="9144000" cy="9144"/>
          </a:xfrm>
          <a:prstGeom prst="rect">
            <a:avLst/>
          </a:prstGeom>
          <a:solidFill>
            <a:schemeClr val="tx1"/>
          </a:solidFill>
          <a:ln w="9525">
            <a:solidFill>
              <a:srgbClr val="00000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auto">
              <a:spcBef>
                <a:spcPts val="0"/>
              </a:spcBef>
              <a:spcAft>
                <a:spcPts val="0"/>
              </a:spcAft>
              <a:defRPr/>
            </a:pPr>
            <a:endParaRPr lang="en-US" sz="2400">
              <a:solidFill>
                <a:srgbClr val="000000"/>
              </a:solidFill>
              <a:latin typeface="Arial"/>
            </a:endParaRPr>
          </a:p>
        </p:txBody>
      </p:sp>
      <p:pic>
        <p:nvPicPr>
          <p:cNvPr id="19" name="Picture 1"/>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8510991" y="9190"/>
            <a:ext cx="628241" cy="881742"/>
          </a:xfrm>
          <a:prstGeom prst="rect">
            <a:avLst/>
          </a:prstGeom>
          <a:noFill/>
          <a:ln w="9525">
            <a:noFill/>
            <a:miter lim="800000"/>
            <a:headEnd/>
            <a:tailEnd/>
          </a:ln>
        </p:spPr>
      </p:pic>
      <p:pic>
        <p:nvPicPr>
          <p:cNvPr id="17" name="il_fi" descr="http://www.bragg.army.mil/sorb/images/Disclaimer/Army-Logo%5b1%5d.gif"/>
          <p:cNvPicPr>
            <a:picLocks noChangeAspect="1" noChangeArrowheads="1"/>
          </p:cNvPicPr>
          <p:nvPr userDrawn="1"/>
        </p:nvPicPr>
        <p:blipFill>
          <a:blip r:embed="rId19" cstate="print"/>
          <a:srcRect/>
          <a:stretch>
            <a:fillRect/>
          </a:stretch>
        </p:blipFill>
        <p:spPr bwMode="auto">
          <a:xfrm>
            <a:off x="0" y="10"/>
            <a:ext cx="617538" cy="822325"/>
          </a:xfrm>
          <a:prstGeom prst="rect">
            <a:avLst/>
          </a:prstGeom>
          <a:noFill/>
          <a:ln w="9525">
            <a:noFill/>
            <a:miter lim="800000"/>
            <a:headEnd/>
            <a:tailEnd/>
          </a:ln>
        </p:spPr>
      </p:pic>
      <p:sp>
        <p:nvSpPr>
          <p:cNvPr id="20" name="TextBox 19"/>
          <p:cNvSpPr txBox="1"/>
          <p:nvPr userDrawn="1"/>
        </p:nvSpPr>
        <p:spPr>
          <a:xfrm>
            <a:off x="1219200" y="882651"/>
            <a:ext cx="1524000" cy="261610"/>
          </a:xfrm>
          <a:prstGeom prst="rect">
            <a:avLst/>
          </a:prstGeom>
          <a:solidFill>
            <a:schemeClr val="bg1"/>
          </a:solidFill>
          <a:ln>
            <a:solidFill>
              <a:schemeClr val="bg1"/>
            </a:solidFill>
          </a:ln>
        </p:spPr>
        <p:txBody>
          <a:bodyPr tIns="0">
            <a:spAutoFit/>
          </a:bodyPr>
          <a:lstStyle/>
          <a:p>
            <a:pPr algn="ctr">
              <a:defRPr/>
            </a:pPr>
            <a:r>
              <a:rPr lang="en-US" sz="1400" b="1" dirty="0">
                <a:solidFill>
                  <a:srgbClr val="008000"/>
                </a:solidFill>
                <a:cs typeface="Arial" pitchFamily="34" charset="0"/>
              </a:rPr>
              <a:t>UNCLASSIFIED</a:t>
            </a:r>
          </a:p>
        </p:txBody>
      </p:sp>
      <p:pic>
        <p:nvPicPr>
          <p:cNvPr id="21" name="Picture 20" descr="485px-26th_INF_DUI_svg.png"/>
          <p:cNvPicPr>
            <a:picLocks noChangeAspect="1"/>
          </p:cNvPicPr>
          <p:nvPr userDrawn="1"/>
        </p:nvPicPr>
        <p:blipFill>
          <a:blip r:embed="rId20" cstate="print"/>
          <a:stretch>
            <a:fillRect/>
          </a:stretch>
        </p:blipFill>
        <p:spPr>
          <a:xfrm>
            <a:off x="7936890" y="262301"/>
            <a:ext cx="574101" cy="647592"/>
          </a:xfrm>
          <a:prstGeom prst="rect">
            <a:avLst/>
          </a:prstGeom>
        </p:spPr>
      </p:pic>
    </p:spTree>
    <p:extLst>
      <p:ext uri="{BB962C8B-B14F-4D97-AF65-F5344CB8AC3E}">
        <p14:creationId xmlns:p14="http://schemas.microsoft.com/office/powerpoint/2010/main" val="14345390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33400" y="6610360"/>
            <a:ext cx="2590805" cy="238125"/>
          </a:xfrm>
        </p:spPr>
        <p:txBody>
          <a:bodyPr/>
          <a:lstStyle/>
          <a:p>
            <a:pPr>
              <a:defRPr/>
            </a:pPr>
            <a:r>
              <a:rPr lang="en-US" dirty="0" smtClean="0"/>
              <a:t>25 JAN 17, CPT Tim Swanton, </a:t>
            </a:r>
            <a:r>
              <a:rPr lang="en-US" dirty="0" smtClean="0"/>
              <a:t>J FSC/1-26</a:t>
            </a:r>
            <a:endParaRPr lang="en-US" dirty="0"/>
          </a:p>
        </p:txBody>
      </p:sp>
      <p:sp>
        <p:nvSpPr>
          <p:cNvPr id="5" name="Rectangle 4"/>
          <p:cNvSpPr/>
          <p:nvPr/>
        </p:nvSpPr>
        <p:spPr>
          <a:xfrm>
            <a:off x="8079" y="17059"/>
            <a:ext cx="9135921" cy="92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FMTV Ring Mounts</a:t>
            </a:r>
            <a:endParaRPr lang="en-US" sz="3200" b="1"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0841"/>
          <a:stretch/>
        </p:blipFill>
        <p:spPr>
          <a:xfrm rot="5400000">
            <a:off x="105173" y="3862896"/>
            <a:ext cx="2467180" cy="23375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77" y="1169310"/>
            <a:ext cx="3451200" cy="2588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4155334"/>
            <a:ext cx="2743200" cy="2057400"/>
          </a:xfrm>
          <a:prstGeom prst="rect">
            <a:avLst/>
          </a:prstGeom>
        </p:spPr>
      </p:pic>
      <p:sp>
        <p:nvSpPr>
          <p:cNvPr id="7" name="TextBox 6"/>
          <p:cNvSpPr txBox="1"/>
          <p:nvPr/>
        </p:nvSpPr>
        <p:spPr>
          <a:xfrm>
            <a:off x="3733800" y="1142933"/>
            <a:ext cx="4876800" cy="2831544"/>
          </a:xfrm>
          <a:prstGeom prst="rect">
            <a:avLst/>
          </a:prstGeom>
          <a:noFill/>
        </p:spPr>
        <p:txBody>
          <a:bodyPr wrap="square" rtlCol="0">
            <a:spAutoFit/>
          </a:bodyPr>
          <a:lstStyle/>
          <a:p>
            <a:r>
              <a:rPr lang="en-US" b="1" u="sng" dirty="0" smtClean="0"/>
              <a:t>M1114 Gun Ring Mount Kit</a:t>
            </a:r>
          </a:p>
          <a:p>
            <a:pPr marL="285750" indent="-285750">
              <a:buFont typeface="Arial" panose="020B0604020202020204" pitchFamily="34" charset="0"/>
              <a:buChar char="•"/>
            </a:pPr>
            <a:r>
              <a:rPr lang="en-US" sz="1600" dirty="0"/>
              <a:t>NSN: </a:t>
            </a:r>
            <a:r>
              <a:rPr lang="en-US" sz="1600" dirty="0" smtClean="0"/>
              <a:t>2510-01-567-8727</a:t>
            </a:r>
          </a:p>
          <a:p>
            <a:pPr marL="285750" indent="-285750">
              <a:buFont typeface="Arial" panose="020B0604020202020204" pitchFamily="34" charset="0"/>
              <a:buChar char="•"/>
            </a:pPr>
            <a:r>
              <a:rPr lang="en-US" sz="1600" dirty="0" smtClean="0"/>
              <a:t>Cost: $13,028.40</a:t>
            </a:r>
          </a:p>
          <a:p>
            <a:pPr marL="285750" indent="-285750">
              <a:buFont typeface="Arial" panose="020B0604020202020204" pitchFamily="34" charset="0"/>
              <a:buChar char="•"/>
            </a:pPr>
            <a:r>
              <a:rPr lang="en-US" sz="1600" dirty="0" smtClean="0"/>
              <a:t>Class IX</a:t>
            </a:r>
          </a:p>
          <a:p>
            <a:pPr marL="285750" indent="-285750">
              <a:buFont typeface="Arial" panose="020B0604020202020204" pitchFamily="34" charset="0"/>
              <a:buChar char="•"/>
            </a:pPr>
            <a:r>
              <a:rPr lang="en-US" sz="1600" dirty="0" smtClean="0"/>
              <a:t>Includes everything you need for install and use (weapon station assembly, seals, washer, bolt, restraint kit)</a:t>
            </a:r>
          </a:p>
          <a:p>
            <a:pPr marL="285750" indent="-285750">
              <a:buFont typeface="Arial" panose="020B0604020202020204" pitchFamily="34" charset="0"/>
              <a:buChar char="•"/>
            </a:pPr>
            <a:r>
              <a:rPr lang="en-US" sz="1600" dirty="0" smtClean="0"/>
              <a:t>Use with LTAS cab style FMTV (</a:t>
            </a:r>
            <a:r>
              <a:rPr lang="en-US" sz="1600" i="1" dirty="0" smtClean="0"/>
              <a:t>attached pg. 10</a:t>
            </a:r>
            <a:r>
              <a:rPr lang="en-US" sz="1600" dirty="0" smtClean="0"/>
              <a:t>)</a:t>
            </a:r>
          </a:p>
          <a:p>
            <a:pPr marL="285750" indent="-285750">
              <a:buFont typeface="Arial" panose="020B0604020202020204" pitchFamily="34" charset="0"/>
              <a:buChar char="•"/>
            </a:pPr>
            <a:r>
              <a:rPr lang="en-US" sz="1600" dirty="0" smtClean="0"/>
              <a:t>Allows you to mount crew serve weapon systems and a Gunner Protection Kit (GPK)</a:t>
            </a:r>
          </a:p>
          <a:p>
            <a:pPr marL="285750" indent="-285750">
              <a:buFont typeface="Arial" panose="020B0604020202020204" pitchFamily="34" charset="0"/>
              <a:buChar char="•"/>
            </a:pPr>
            <a:endParaRPr lang="en-US" sz="1600" dirty="0"/>
          </a:p>
        </p:txBody>
      </p:sp>
      <p:graphicFrame>
        <p:nvGraphicFramePr>
          <p:cNvPr id="10" name="Object 9"/>
          <p:cNvGraphicFramePr>
            <a:graphicFrameLocks noChangeAspect="1"/>
          </p:cNvGraphicFramePr>
          <p:nvPr>
            <p:extLst>
              <p:ext uri="{D42A27DB-BD31-4B8C-83A1-F6EECF244321}">
                <p14:modId xmlns:p14="http://schemas.microsoft.com/office/powerpoint/2010/main" val="1879492953"/>
              </p:ext>
            </p:extLst>
          </p:nvPr>
        </p:nvGraphicFramePr>
        <p:xfrm>
          <a:off x="7010400" y="1404937"/>
          <a:ext cx="914400" cy="771525"/>
        </p:xfrm>
        <a:graphic>
          <a:graphicData uri="http://schemas.openxmlformats.org/presentationml/2006/ole">
            <mc:AlternateContent xmlns:mc="http://schemas.openxmlformats.org/markup-compatibility/2006">
              <mc:Choice xmlns:v="urn:schemas-microsoft-com:vml" Requires="v">
                <p:oleObj spid="_x0000_s1030"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010400" y="1404937"/>
                        <a:ext cx="914400" cy="771525"/>
                      </a:xfrm>
                      <a:prstGeom prst="rect">
                        <a:avLst/>
                      </a:prstGeom>
                    </p:spPr>
                  </p:pic>
                </p:oleObj>
              </mc:Fallback>
            </mc:AlternateContent>
          </a:graphicData>
        </a:graphic>
      </p:graphicFrame>
      <p:cxnSp>
        <p:nvCxnSpPr>
          <p:cNvPr id="12" name="Straight Arrow Connector 11"/>
          <p:cNvCxnSpPr/>
          <p:nvPr/>
        </p:nvCxnSpPr>
        <p:spPr bwMode="auto">
          <a:xfrm flipH="1">
            <a:off x="2286000" y="1371600"/>
            <a:ext cx="1447800" cy="83820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2810607" y="4015011"/>
            <a:ext cx="3393831" cy="2585323"/>
          </a:xfrm>
          <a:prstGeom prst="rect">
            <a:avLst/>
          </a:prstGeom>
          <a:noFill/>
        </p:spPr>
        <p:txBody>
          <a:bodyPr wrap="square" rtlCol="0">
            <a:spAutoFit/>
          </a:bodyPr>
          <a:lstStyle/>
          <a:p>
            <a:r>
              <a:rPr lang="en-US" b="1" u="sng" dirty="0" smtClean="0"/>
              <a:t>Gunner Protection Kit (GPK)</a:t>
            </a:r>
          </a:p>
          <a:p>
            <a:pPr marL="285750" indent="-285750">
              <a:buFont typeface="Arial" panose="020B0604020202020204" pitchFamily="34" charset="0"/>
              <a:buChar char="•"/>
            </a:pPr>
            <a:r>
              <a:rPr lang="en-US" sz="1600" dirty="0"/>
              <a:t>NSN: </a:t>
            </a:r>
            <a:r>
              <a:rPr lang="en-US" sz="1600" dirty="0" smtClean="0"/>
              <a:t>2510-01-532-5221</a:t>
            </a:r>
          </a:p>
          <a:p>
            <a:pPr marL="285750" indent="-285750">
              <a:buFont typeface="Arial" panose="020B0604020202020204" pitchFamily="34" charset="0"/>
              <a:buChar char="•"/>
            </a:pPr>
            <a:r>
              <a:rPr lang="en-US" sz="1600" dirty="0" smtClean="0"/>
              <a:t>Cost: $3,697.00</a:t>
            </a:r>
          </a:p>
          <a:p>
            <a:pPr marL="285750" indent="-285750">
              <a:buFont typeface="Arial" panose="020B0604020202020204" pitchFamily="34" charset="0"/>
              <a:buChar char="•"/>
            </a:pPr>
            <a:r>
              <a:rPr lang="en-US" sz="1600" dirty="0" smtClean="0"/>
              <a:t>Class IX</a:t>
            </a:r>
          </a:p>
          <a:p>
            <a:pPr marL="285750" indent="-285750">
              <a:buFont typeface="Arial" panose="020B0604020202020204" pitchFamily="34" charset="0"/>
              <a:buChar char="•"/>
            </a:pPr>
            <a:r>
              <a:rPr lang="en-US" sz="1600" dirty="0" smtClean="0"/>
              <a:t>Compatible w/ M1114</a:t>
            </a:r>
          </a:p>
          <a:p>
            <a:pPr marL="285750" indent="-285750">
              <a:buFont typeface="Arial" panose="020B0604020202020204" pitchFamily="34" charset="0"/>
              <a:buChar char="•"/>
            </a:pPr>
            <a:r>
              <a:rPr lang="en-US" sz="1600" dirty="0" smtClean="0"/>
              <a:t>Approved for LTAS &amp; LSAC cabs</a:t>
            </a:r>
          </a:p>
          <a:p>
            <a:pPr marL="285750" indent="-285750">
              <a:buFont typeface="Arial" panose="020B0604020202020204" pitchFamily="34" charset="0"/>
              <a:buChar char="•"/>
            </a:pPr>
            <a:r>
              <a:rPr lang="en-US" sz="1600" dirty="0"/>
              <a:t>Does not come with Gun Shield (NSN: </a:t>
            </a:r>
            <a:r>
              <a:rPr lang="en-US" sz="1600" dirty="0" smtClean="0"/>
              <a:t>510-01-498-4996) </a:t>
            </a:r>
            <a:endParaRPr lang="en-US" sz="1600" dirty="0"/>
          </a:p>
          <a:p>
            <a:pPr marL="285750" indent="-285750">
              <a:buFont typeface="Arial" panose="020B0604020202020204" pitchFamily="34" charset="0"/>
              <a:buChar char="•"/>
            </a:pPr>
            <a:endParaRPr lang="en-US" sz="1600" dirty="0"/>
          </a:p>
        </p:txBody>
      </p:sp>
      <p:cxnSp>
        <p:nvCxnSpPr>
          <p:cNvPr id="15" name="Straight Connector 14"/>
          <p:cNvCxnSpPr/>
          <p:nvPr/>
        </p:nvCxnSpPr>
        <p:spPr bwMode="auto">
          <a:xfrm flipV="1">
            <a:off x="2743200" y="3886200"/>
            <a:ext cx="0" cy="26670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bwMode="auto">
          <a:xfrm flipH="1">
            <a:off x="2743200" y="3886039"/>
            <a:ext cx="6400800" cy="1543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bwMode="auto">
          <a:xfrm flipH="1">
            <a:off x="2057400" y="1404937"/>
            <a:ext cx="1676400" cy="291463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bwMode="auto">
          <a:xfrm>
            <a:off x="6096000" y="4319573"/>
            <a:ext cx="685800" cy="481027"/>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69680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
          <p:cNvSpPr txBox="1">
            <a:spLocks/>
          </p:cNvSpPr>
          <p:nvPr/>
        </p:nvSpPr>
        <p:spPr>
          <a:xfrm>
            <a:off x="5158084" y="3933682"/>
            <a:ext cx="3820705" cy="2411515"/>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lIns="91440" tIns="45720" rIns="91440" bIns="45720"/>
          <a:lstStyle>
            <a:lvl1pPr marL="342900" indent="-342900" algn="l" rtl="0" eaLnBrk="0" fontAlgn="base" hangingPunct="0">
              <a:spcBef>
                <a:spcPct val="20000"/>
              </a:spcBef>
              <a:spcAft>
                <a:spcPct val="0"/>
              </a:spcAft>
              <a:buChar char="•"/>
              <a:defRPr sz="2800">
                <a:solidFill>
                  <a:schemeClr val="dk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dk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dk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1800">
                <a:solidFill>
                  <a:schemeClr val="dk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1400">
                <a:solidFill>
                  <a:schemeClr val="dk1"/>
                </a:solidFill>
                <a:latin typeface="Arial" pitchFamily="34" charset="0"/>
                <a:ea typeface="+mn-ea"/>
                <a:cs typeface="Arial" pitchFamily="34" charset="0"/>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endParaRPr lang="en-US" sz="2000" kern="0" dirty="0"/>
          </a:p>
        </p:txBody>
      </p:sp>
      <p:sp>
        <p:nvSpPr>
          <p:cNvPr id="14" name="Content Placeholder 1"/>
          <p:cNvSpPr txBox="1">
            <a:spLocks/>
          </p:cNvSpPr>
          <p:nvPr/>
        </p:nvSpPr>
        <p:spPr>
          <a:xfrm>
            <a:off x="3657600" y="1197252"/>
            <a:ext cx="5410200" cy="2439917"/>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lIns="91440" tIns="45720" rIns="91440" bIns="45720"/>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8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kern="0" dirty="0" smtClean="0"/>
              <a:t>MK93 Adapter &amp; Bracket</a:t>
            </a:r>
          </a:p>
          <a:p>
            <a:r>
              <a:rPr lang="en-US" sz="1600" dirty="0" smtClean="0"/>
              <a:t>To </a:t>
            </a:r>
            <a:r>
              <a:rPr lang="en-US" sz="1600" dirty="0"/>
              <a:t>vehicle mount the M240B or the M249 SAW using the MK93 MOD2 MG mount.</a:t>
            </a:r>
          </a:p>
          <a:p>
            <a:endParaRPr lang="en-US" sz="2000" kern="0" dirty="0"/>
          </a:p>
        </p:txBody>
      </p:sp>
      <p:sp>
        <p:nvSpPr>
          <p:cNvPr id="2" name="Content Placeholder 1"/>
          <p:cNvSpPr>
            <a:spLocks noGrp="1"/>
          </p:cNvSpPr>
          <p:nvPr>
            <p:ph idx="1"/>
          </p:nvPr>
        </p:nvSpPr>
        <p:spPr>
          <a:xfrm>
            <a:off x="598491" y="1271673"/>
            <a:ext cx="2743201" cy="1926948"/>
          </a:xfrm>
          <a:ln>
            <a:solidFill>
              <a:srgbClr val="0070C0"/>
            </a:solidFill>
          </a:ln>
        </p:spPr>
        <p:style>
          <a:lnRef idx="2">
            <a:schemeClr val="dk1"/>
          </a:lnRef>
          <a:fillRef idx="1">
            <a:schemeClr val="lt1"/>
          </a:fillRef>
          <a:effectRef idx="0">
            <a:schemeClr val="dk1"/>
          </a:effectRef>
          <a:fontRef idx="minor">
            <a:schemeClr val="dk1"/>
          </a:fontRef>
        </p:style>
        <p:txBody>
          <a:bodyPr/>
          <a:lstStyle/>
          <a:p>
            <a:r>
              <a:rPr lang="en-US" sz="1600" dirty="0" smtClean="0"/>
              <a:t>MK93 MOD 2 (</a:t>
            </a:r>
            <a:r>
              <a:rPr lang="en-US" sz="1600" dirty="0" err="1" smtClean="0"/>
              <a:t>MTOE’d</a:t>
            </a:r>
            <a:r>
              <a:rPr lang="en-US" sz="1600" dirty="0" smtClean="0"/>
              <a:t>)</a:t>
            </a:r>
            <a:endParaRPr lang="en-US" sz="1600" dirty="0"/>
          </a:p>
        </p:txBody>
      </p:sp>
      <p:sp>
        <p:nvSpPr>
          <p:cNvPr id="3" name="Title 2"/>
          <p:cNvSpPr>
            <a:spLocks noGrp="1"/>
          </p:cNvSpPr>
          <p:nvPr>
            <p:ph type="title"/>
          </p:nvPr>
        </p:nvSpPr>
        <p:spPr>
          <a:xfrm>
            <a:off x="1066800" y="228600"/>
            <a:ext cx="7010400" cy="685800"/>
          </a:xfrm>
        </p:spPr>
        <p:txBody>
          <a:bodyPr/>
          <a:lstStyle/>
          <a:p>
            <a:r>
              <a:rPr lang="en-US" dirty="0" smtClean="0"/>
              <a:t>Weapon Mounts &amp; Adapters</a:t>
            </a:r>
            <a:endParaRPr lang="en-US" dirty="0"/>
          </a:p>
        </p:txBody>
      </p:sp>
      <p:sp>
        <p:nvSpPr>
          <p:cNvPr id="4" name="Date Placeholder 3"/>
          <p:cNvSpPr>
            <a:spLocks noGrp="1"/>
          </p:cNvSpPr>
          <p:nvPr>
            <p:ph type="dt" sz="half" idx="10"/>
          </p:nvPr>
        </p:nvSpPr>
        <p:spPr>
          <a:xfrm>
            <a:off x="533400" y="6610360"/>
            <a:ext cx="2590805" cy="238125"/>
          </a:xfrm>
        </p:spPr>
        <p:txBody>
          <a:bodyPr/>
          <a:lstStyle/>
          <a:p>
            <a:pPr>
              <a:defRPr/>
            </a:pPr>
            <a:r>
              <a:rPr lang="en-US" dirty="0"/>
              <a:t>25 JAN 17, CPT Tim Swanton, J FSC/1-26</a:t>
            </a:r>
            <a:endParaRPr lang="en-US" dirty="0"/>
          </a:p>
        </p:txBody>
      </p:sp>
      <p:pic>
        <p:nvPicPr>
          <p:cNvPr id="5" name="Picture 3" descr="C:\Users\grant.baker\Pictures\MK93\MK93 line drawing.jpg"/>
          <p:cNvPicPr>
            <a:picLocks noChangeAspect="1" noChangeArrowheads="1"/>
          </p:cNvPicPr>
          <p:nvPr/>
        </p:nvPicPr>
        <p:blipFill>
          <a:blip r:embed="rId2" cstate="print"/>
          <a:srcRect/>
          <a:stretch>
            <a:fillRect/>
          </a:stretch>
        </p:blipFill>
        <p:spPr bwMode="auto">
          <a:xfrm>
            <a:off x="782102" y="1631979"/>
            <a:ext cx="2003420" cy="1344110"/>
          </a:xfrm>
          <a:prstGeom prst="rect">
            <a:avLst/>
          </a:prstGeom>
          <a:noFill/>
        </p:spPr>
      </p:pic>
      <p:pic>
        <p:nvPicPr>
          <p:cNvPr id="11" name="Content Placeholder 4"/>
          <p:cNvPicPr>
            <a:picLocks/>
          </p:cNvPicPr>
          <p:nvPr/>
        </p:nvPicPr>
        <p:blipFill>
          <a:blip r:embed="rId3" cstate="print"/>
          <a:srcRect/>
          <a:stretch>
            <a:fillRect/>
          </a:stretch>
        </p:blipFill>
        <p:spPr bwMode="auto">
          <a:xfrm>
            <a:off x="3913328" y="2097894"/>
            <a:ext cx="1945206" cy="1454590"/>
          </a:xfrm>
          <a:prstGeom prst="rect">
            <a:avLst/>
          </a:prstGeom>
          <a:noFill/>
          <a:ln w="9525">
            <a:noFill/>
            <a:miter lim="800000"/>
            <a:headEnd/>
            <a:tailEnd/>
          </a:ln>
          <a:effectLst/>
        </p:spPr>
      </p:pic>
      <p:sp>
        <p:nvSpPr>
          <p:cNvPr id="12" name="TextBox 11"/>
          <p:cNvSpPr txBox="1"/>
          <p:nvPr/>
        </p:nvSpPr>
        <p:spPr>
          <a:xfrm>
            <a:off x="6087885" y="2252174"/>
            <a:ext cx="2833175" cy="1384995"/>
          </a:xfrm>
          <a:prstGeom prst="rect">
            <a:avLst/>
          </a:prstGeom>
          <a:noFill/>
        </p:spPr>
        <p:txBody>
          <a:bodyPr wrap="square" rtlCol="0">
            <a:spAutoFit/>
          </a:bodyPr>
          <a:lstStyle/>
          <a:p>
            <a:pPr marL="342900" lvl="0" indent="-342900">
              <a:buAutoNum type="arabicPeriod"/>
            </a:pPr>
            <a:r>
              <a:rPr lang="en-US" sz="1050" b="1" dirty="0" smtClean="0"/>
              <a:t>GUN MOUNTING ADAPTER NSN: </a:t>
            </a:r>
            <a:r>
              <a:rPr lang="en-US" sz="1050" b="1" dirty="0" smtClean="0"/>
              <a:t>1005-01-531-1676</a:t>
            </a:r>
          </a:p>
          <a:p>
            <a:pPr marL="342900" lvl="0" indent="-342900">
              <a:buAutoNum type="arabicPeriod"/>
            </a:pPr>
            <a:endParaRPr lang="en-US" sz="1050" dirty="0" smtClean="0"/>
          </a:p>
          <a:p>
            <a:pPr marL="342900" lvl="0" indent="-342900">
              <a:buAutoNum type="arabicPeriod" startAt="2"/>
            </a:pPr>
            <a:r>
              <a:rPr lang="en-US" sz="1050" b="1" dirty="0" smtClean="0"/>
              <a:t>AMMUNITION BRACKET ADAPTER NSN: 1005-01-531-1666   </a:t>
            </a:r>
            <a:r>
              <a:rPr lang="en-US" sz="1050" b="1" dirty="0" smtClean="0"/>
              <a:t>*Will </a:t>
            </a:r>
            <a:r>
              <a:rPr lang="en-US" sz="1050" b="1" dirty="0" smtClean="0">
                <a:solidFill>
                  <a:srgbClr val="FF0000"/>
                </a:solidFill>
              </a:rPr>
              <a:t>NOT</a:t>
            </a:r>
            <a:r>
              <a:rPr lang="en-US" sz="1050" b="1" dirty="0" smtClean="0"/>
              <a:t> work with GPK or OGPK.  </a:t>
            </a:r>
          </a:p>
          <a:p>
            <a:pPr marL="342900" lvl="0" indent="-342900"/>
            <a:endParaRPr lang="en-US" sz="1050" dirty="0" smtClean="0"/>
          </a:p>
          <a:p>
            <a:endParaRPr lang="en-US" sz="1050" dirty="0"/>
          </a:p>
        </p:txBody>
      </p:sp>
      <p:sp>
        <p:nvSpPr>
          <p:cNvPr id="18" name="Content Placeholder 1"/>
          <p:cNvSpPr txBox="1">
            <a:spLocks/>
          </p:cNvSpPr>
          <p:nvPr/>
        </p:nvSpPr>
        <p:spPr>
          <a:xfrm>
            <a:off x="228600" y="3932709"/>
            <a:ext cx="4721240" cy="241151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lIns="91440" tIns="45720" rIns="91440" bIns="45720"/>
          <a:lstStyle>
            <a:lvl1pPr marL="342900" indent="-342900" algn="l" rtl="0" eaLnBrk="0" fontAlgn="base" hangingPunct="0">
              <a:spcBef>
                <a:spcPct val="20000"/>
              </a:spcBef>
              <a:spcAft>
                <a:spcPct val="0"/>
              </a:spcAft>
              <a:buChar char="•"/>
              <a:defRPr sz="2800">
                <a:solidFill>
                  <a:schemeClr val="dk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dk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dk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1800">
                <a:solidFill>
                  <a:schemeClr val="dk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1400">
                <a:solidFill>
                  <a:schemeClr val="dk1"/>
                </a:solidFill>
                <a:latin typeface="Arial" pitchFamily="34" charset="0"/>
                <a:ea typeface="+mn-ea"/>
                <a:cs typeface="Arial" pitchFamily="34" charset="0"/>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r>
              <a:rPr lang="en-US" sz="1800" kern="0" dirty="0" smtClean="0"/>
              <a:t>M197 MG Mount</a:t>
            </a:r>
            <a:endParaRPr lang="en-US" sz="1800" kern="0" dirty="0"/>
          </a:p>
        </p:txBody>
      </p:sp>
      <p:pic>
        <p:nvPicPr>
          <p:cNvPr id="16" name="Picture 1" descr="C:\Users\grant.baker\Pictures\line art\M197\M197.JPG"/>
          <p:cNvPicPr>
            <a:picLocks noChangeAspect="1" noChangeArrowheads="1"/>
          </p:cNvPicPr>
          <p:nvPr/>
        </p:nvPicPr>
        <p:blipFill>
          <a:blip r:embed="rId4" cstate="print"/>
          <a:srcRect/>
          <a:stretch>
            <a:fillRect/>
          </a:stretch>
        </p:blipFill>
        <p:spPr bwMode="auto">
          <a:xfrm>
            <a:off x="329874" y="4523131"/>
            <a:ext cx="1664256" cy="1363576"/>
          </a:xfrm>
          <a:prstGeom prst="rect">
            <a:avLst/>
          </a:prstGeom>
          <a:noFill/>
        </p:spPr>
      </p:pic>
      <p:sp>
        <p:nvSpPr>
          <p:cNvPr id="17" name="Content Placeholder 2"/>
          <p:cNvSpPr txBox="1">
            <a:spLocks/>
          </p:cNvSpPr>
          <p:nvPr/>
        </p:nvSpPr>
        <p:spPr>
          <a:xfrm>
            <a:off x="2098133" y="4314453"/>
            <a:ext cx="2851707" cy="2086998"/>
          </a:xfrm>
          <a:prstGeom prst="rect">
            <a:avLst/>
          </a:prstGeom>
        </p:spPr>
        <p:txBody>
          <a:bodyPr lIns="91440" tIns="45720" rIns="91440" bIns="45720">
            <a:normAutofit/>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8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100" kern="0" dirty="0" smtClean="0"/>
              <a:t>Designed to attach M60, M249, and M240 B machine guns to a gun pedestal or </a:t>
            </a:r>
            <a:r>
              <a:rPr lang="en-US" sz="1100" kern="0" dirty="0" err="1" smtClean="0"/>
              <a:t>pintle</a:t>
            </a:r>
            <a:r>
              <a:rPr lang="en-US" sz="1100" kern="0" dirty="0" smtClean="0"/>
              <a:t> adapter.</a:t>
            </a:r>
          </a:p>
          <a:p>
            <a:r>
              <a:rPr lang="en-US" sz="1100" kern="0" dirty="0" smtClean="0"/>
              <a:t> Travel lock feature to support weapon while in transport. </a:t>
            </a:r>
          </a:p>
          <a:p>
            <a:r>
              <a:rPr lang="en-US" sz="1100" kern="0" dirty="0" smtClean="0"/>
              <a:t>Allows for  a more compact arrangement for mounting  small caliber machine guns.</a:t>
            </a:r>
          </a:p>
          <a:p>
            <a:r>
              <a:rPr lang="en-US" sz="1100" kern="0" dirty="0" smtClean="0"/>
              <a:t>NSN: 1005-01-413-4098             </a:t>
            </a:r>
          </a:p>
          <a:p>
            <a:r>
              <a:rPr lang="en-US" sz="1100" kern="0" dirty="0" smtClean="0"/>
              <a:t>PN:  12956264</a:t>
            </a:r>
            <a:endParaRPr lang="en-US" sz="1100" kern="0" dirty="0" smtClean="0"/>
          </a:p>
        </p:txBody>
      </p:sp>
      <p:sp>
        <p:nvSpPr>
          <p:cNvPr id="20" name="Title 1"/>
          <p:cNvSpPr txBox="1">
            <a:spLocks/>
          </p:cNvSpPr>
          <p:nvPr/>
        </p:nvSpPr>
        <p:spPr>
          <a:xfrm>
            <a:off x="5134696" y="4024820"/>
            <a:ext cx="1787533" cy="704819"/>
          </a:xfrm>
          <a:prstGeom prst="rect">
            <a:avLst/>
          </a:prstGeom>
          <a:noFill/>
        </p:spPr>
        <p:txBody>
          <a:bodyPr>
            <a:normAutofit fontScale="97500"/>
          </a:bodyPr>
          <a:lstStyle>
            <a:lvl1pPr algn="ctr" rtl="0" eaLnBrk="0" fontAlgn="base" hangingPunct="0">
              <a:spcBef>
                <a:spcPct val="0"/>
              </a:spcBef>
              <a:spcAft>
                <a:spcPct val="0"/>
              </a:spcAft>
              <a:defRPr sz="3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71450" indent="-171450">
              <a:buFont typeface="Arial" panose="020B0604020202020204" pitchFamily="34" charset="0"/>
              <a:buChar char="•"/>
            </a:pPr>
            <a:r>
              <a:rPr lang="en-US" sz="1100" b="1" dirty="0"/>
              <a:t>Light Machine Gun / Medium </a:t>
            </a:r>
            <a:r>
              <a:rPr lang="en-US" sz="1100" b="1" dirty="0" smtClean="0"/>
              <a:t>Machine Gun adapter</a:t>
            </a:r>
            <a:endParaRPr lang="en-US" sz="1200" b="1" kern="0" dirty="0"/>
          </a:p>
        </p:txBody>
      </p:sp>
      <p:sp>
        <p:nvSpPr>
          <p:cNvPr id="21" name="Content Placeholder 2"/>
          <p:cNvSpPr txBox="1">
            <a:spLocks/>
          </p:cNvSpPr>
          <p:nvPr/>
        </p:nvSpPr>
        <p:spPr>
          <a:xfrm>
            <a:off x="6808889" y="4024820"/>
            <a:ext cx="2146590" cy="2438400"/>
          </a:xfrm>
          <a:prstGeom prst="rect">
            <a:avLst/>
          </a:prstGeom>
        </p:spPr>
        <p:txBody>
          <a:bodyPr lIns="91440" tIns="45720" rIns="91440" bIns="45720">
            <a:normAutofit/>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8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100" kern="0" dirty="0"/>
              <a:t>Ability to attach 200 round ammunition can for  either M240 or the M249 machine gun.</a:t>
            </a:r>
          </a:p>
          <a:p>
            <a:r>
              <a:rPr lang="en-US" sz="1100" kern="0" dirty="0"/>
              <a:t>Able to provide same compact configuration as M197 without the LMG/MMG adaptor while increasing ammunition capacity.  </a:t>
            </a:r>
          </a:p>
          <a:p>
            <a:r>
              <a:rPr lang="en-US" sz="1100" dirty="0" smtClean="0"/>
              <a:t>NIIN</a:t>
            </a:r>
            <a:r>
              <a:rPr lang="en-US" sz="1100" dirty="0"/>
              <a:t>: </a:t>
            </a:r>
            <a:r>
              <a:rPr lang="en-US" sz="1100" dirty="0" smtClean="0"/>
              <a:t>01-553-0683</a:t>
            </a:r>
          </a:p>
          <a:p>
            <a:r>
              <a:rPr lang="en-US" sz="1100" dirty="0"/>
              <a:t>PN: 13016071</a:t>
            </a:r>
          </a:p>
          <a:p>
            <a:endParaRPr lang="en-US" sz="1100" dirty="0"/>
          </a:p>
        </p:txBody>
      </p:sp>
      <p:cxnSp>
        <p:nvCxnSpPr>
          <p:cNvPr id="24" name="Straight Connector 23"/>
          <p:cNvCxnSpPr/>
          <p:nvPr/>
        </p:nvCxnSpPr>
        <p:spPr bwMode="auto">
          <a:xfrm flipH="1" flipV="1">
            <a:off x="0" y="3747086"/>
            <a:ext cx="9144000" cy="98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954" y="4596295"/>
            <a:ext cx="1351064" cy="1692785"/>
          </a:xfrm>
          <a:prstGeom prst="rect">
            <a:avLst/>
          </a:prstGeom>
        </p:spPr>
      </p:pic>
    </p:spTree>
    <p:extLst>
      <p:ext uri="{BB962C8B-B14F-4D97-AF65-F5344CB8AC3E}">
        <p14:creationId xmlns:p14="http://schemas.microsoft.com/office/powerpoint/2010/main" val="15843090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28600"/>
            <a:ext cx="7010400" cy="685800"/>
          </a:xfrm>
        </p:spPr>
        <p:txBody>
          <a:bodyPr/>
          <a:lstStyle/>
          <a:p>
            <a:r>
              <a:rPr lang="en-US" dirty="0" smtClean="0"/>
              <a:t>Cantilever Arm</a:t>
            </a:r>
            <a:endParaRPr lang="en-US" dirty="0"/>
          </a:p>
        </p:txBody>
      </p:sp>
      <p:sp>
        <p:nvSpPr>
          <p:cNvPr id="4" name="Date Placeholder 3"/>
          <p:cNvSpPr>
            <a:spLocks noGrp="1"/>
          </p:cNvSpPr>
          <p:nvPr>
            <p:ph type="dt" sz="half" idx="10"/>
          </p:nvPr>
        </p:nvSpPr>
        <p:spPr>
          <a:xfrm>
            <a:off x="663581" y="6610360"/>
            <a:ext cx="2716211" cy="238125"/>
          </a:xfrm>
        </p:spPr>
        <p:txBody>
          <a:bodyPr/>
          <a:lstStyle/>
          <a:p>
            <a:pPr>
              <a:defRPr/>
            </a:pPr>
            <a:r>
              <a:rPr lang="en-US" dirty="0"/>
              <a:t>25 JAN 17, CPT Tim Swanton, J FSC/1-26</a:t>
            </a:r>
            <a:endParaRPr lang="en-US" dirty="0"/>
          </a:p>
        </p:txBody>
      </p:sp>
      <p:sp>
        <p:nvSpPr>
          <p:cNvPr id="5" name="Title 1"/>
          <p:cNvSpPr txBox="1">
            <a:spLocks/>
          </p:cNvSpPr>
          <p:nvPr/>
        </p:nvSpPr>
        <p:spPr>
          <a:xfrm>
            <a:off x="35459" y="1151120"/>
            <a:ext cx="3393541" cy="830080"/>
          </a:xfrm>
          <a:prstGeom prst="rect">
            <a:avLst/>
          </a:prstGeom>
          <a:noFill/>
        </p:spPr>
        <p:txBody>
          <a:bodyPr>
            <a:normAutofit/>
          </a:bodyPr>
          <a:lstStyle>
            <a:lvl1pPr algn="ctr" rtl="0" eaLnBrk="0" fontAlgn="base" hangingPunct="0">
              <a:spcBef>
                <a:spcPct val="0"/>
              </a:spcBef>
              <a:spcAft>
                <a:spcPct val="0"/>
              </a:spcAft>
              <a:defRPr sz="3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457200" indent="-457200" algn="l">
              <a:buFont typeface="Arial" panose="020B0604020202020204" pitchFamily="34" charset="0"/>
              <a:buChar char="•"/>
            </a:pPr>
            <a:r>
              <a:rPr lang="en-US" sz="2800" kern="0" dirty="0" smtClean="0"/>
              <a:t>Cantilever Arm </a:t>
            </a:r>
            <a:endParaRPr lang="en-US" sz="2800" kern="0" dirty="0"/>
          </a:p>
        </p:txBody>
      </p:sp>
      <p:sp>
        <p:nvSpPr>
          <p:cNvPr id="6" name="Content Placeholder 2"/>
          <p:cNvSpPr txBox="1">
            <a:spLocks/>
          </p:cNvSpPr>
          <p:nvPr/>
        </p:nvSpPr>
        <p:spPr>
          <a:xfrm>
            <a:off x="228600" y="1676400"/>
            <a:ext cx="8153400" cy="2590800"/>
          </a:xfrm>
          <a:prstGeom prst="rect">
            <a:avLst/>
          </a:prstGeom>
        </p:spPr>
        <p:txBody>
          <a:bodyPr vert="horz">
            <a:normAutofit/>
          </a:bodyPr>
          <a:lstStyle/>
          <a:p>
            <a:pPr marL="285750" marR="0" lvl="0" indent="-285750" algn="l" defTabSz="914400" rtl="0" eaLnBrk="1" fontAlgn="auto" latinLnBrk="0" hangingPunct="1">
              <a:lnSpc>
                <a:spcPct val="100000"/>
              </a:lnSpc>
              <a:spcBef>
                <a:spcPct val="20000"/>
              </a:spcBef>
              <a:spcAft>
                <a:spcPts val="0"/>
              </a:spcAft>
              <a:buClr>
                <a:schemeClr val="accent3"/>
              </a:buClr>
              <a:buSzPct val="95000"/>
              <a:buFont typeface="Arial" panose="020B0604020202020204" pitchFamily="34" charset="0"/>
              <a:buChar char="•"/>
              <a:tabLst/>
              <a:defRPr/>
            </a:pPr>
            <a:r>
              <a:rPr kumimoji="0" lang="en-US" b="0" i="0" u="none" strike="noStrike" kern="1200" cap="none" spc="0" normalizeH="0" baseline="0" noProof="0" dirty="0" smtClean="0">
                <a:ln>
                  <a:noFill/>
                </a:ln>
                <a:effectLst/>
                <a:uLnTx/>
                <a:uFillTx/>
              </a:rPr>
              <a:t>- The </a:t>
            </a:r>
            <a:r>
              <a:rPr kumimoji="0" lang="en-US" b="0" i="0" u="none" strike="noStrike" kern="1200" cap="none" spc="0" normalizeH="0" baseline="0" noProof="0" dirty="0" smtClean="0">
                <a:ln>
                  <a:noFill/>
                </a:ln>
                <a:effectLst/>
                <a:uLnTx/>
                <a:uFillTx/>
              </a:rPr>
              <a:t>Cantilever Arm was developed in response to the large number of Operational Needs Statements (ONS) submitted in response to the lack of sufficient clearance between the gunner and the M2 machine gun </a:t>
            </a:r>
            <a:r>
              <a:rPr kumimoji="0" lang="en-US" b="0" i="1" u="none" strike="noStrike" kern="1200" cap="none" spc="0" normalizeH="0" baseline="0" noProof="0" dirty="0" smtClean="0">
                <a:ln>
                  <a:noFill/>
                </a:ln>
                <a:effectLst/>
                <a:uLnTx/>
                <a:uFillTx/>
              </a:rPr>
              <a:t>when utilizing the </a:t>
            </a:r>
            <a:r>
              <a:rPr kumimoji="0" lang="en-US" b="1" i="1" u="none" strike="noStrike" kern="1200" cap="none" spc="0" normalizeH="0" baseline="0" noProof="0" dirty="0" smtClean="0">
                <a:ln>
                  <a:noFill/>
                </a:ln>
                <a:effectLst/>
                <a:uLnTx/>
                <a:uFillTx/>
              </a:rPr>
              <a:t>M66</a:t>
            </a:r>
            <a:r>
              <a:rPr kumimoji="0" lang="en-US" b="0" i="1" u="none" strike="noStrike" kern="1200" cap="none" spc="0" normalizeH="0" baseline="0" noProof="0" dirty="0" smtClean="0">
                <a:ln>
                  <a:noFill/>
                </a:ln>
                <a:effectLst/>
                <a:uLnTx/>
                <a:uFillTx/>
              </a:rPr>
              <a:t> ring mount</a:t>
            </a:r>
            <a:r>
              <a:rPr kumimoji="0" lang="en-US" b="0" i="0" u="none" strike="noStrike" kern="1200" cap="none" spc="0" normalizeH="0" baseline="0" noProof="0" dirty="0" smtClean="0">
                <a:ln>
                  <a:noFill/>
                </a:ln>
                <a:effectLst/>
                <a:uLnTx/>
                <a:uFillTx/>
              </a:rPr>
              <a:t>.</a:t>
            </a:r>
          </a:p>
          <a:p>
            <a:pPr marL="285750" indent="-285750">
              <a:spcBef>
                <a:spcPct val="20000"/>
              </a:spcBef>
              <a:buClr>
                <a:schemeClr val="accent3"/>
              </a:buClr>
              <a:buSzPct val="95000"/>
              <a:buFont typeface="Arial" panose="020B0604020202020204" pitchFamily="34" charset="0"/>
              <a:buChar char="•"/>
            </a:pPr>
            <a:r>
              <a:rPr lang="en-US" dirty="0" smtClean="0"/>
              <a:t>- The </a:t>
            </a:r>
            <a:r>
              <a:rPr lang="en-US" dirty="0" smtClean="0"/>
              <a:t>M66 Cantilever Arm provides an additional 9 inches of clearance between the gunner and weapon when applied on the M66 Ring Mount.  The primary weapon of concern is the M2 Machine Gun used in conjunction with the MK93 Mount.</a:t>
            </a:r>
            <a:endParaRPr lang="en-US" b="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b="0" i="0" u="none" strike="noStrike" kern="1200" cap="none" spc="0" normalizeH="0" baseline="0" noProof="0" dirty="0" smtClean="0">
              <a:ln>
                <a:noFill/>
              </a:ln>
              <a:solidFill>
                <a:schemeClr val="tx1"/>
              </a:solidFill>
              <a:effectLst/>
              <a:uLnTx/>
              <a:uFillTx/>
            </a:endParaRPr>
          </a:p>
        </p:txBody>
      </p:sp>
      <p:grpSp>
        <p:nvGrpSpPr>
          <p:cNvPr id="7" name="Group 6"/>
          <p:cNvGrpSpPr/>
          <p:nvPr/>
        </p:nvGrpSpPr>
        <p:grpSpPr>
          <a:xfrm>
            <a:off x="560391" y="4114800"/>
            <a:ext cx="2819401" cy="1950393"/>
            <a:chOff x="457199" y="3200400"/>
            <a:chExt cx="2819401" cy="1950393"/>
          </a:xfrm>
        </p:grpSpPr>
        <p:sp>
          <p:nvSpPr>
            <p:cNvPr id="8" name="Content Placeholder 1"/>
            <p:cNvSpPr txBox="1">
              <a:spLocks/>
            </p:cNvSpPr>
            <p:nvPr/>
          </p:nvSpPr>
          <p:spPr>
            <a:xfrm>
              <a:off x="457199" y="3200400"/>
              <a:ext cx="2819401" cy="1950393"/>
            </a:xfrm>
            <a:prstGeom prst="rect">
              <a:avLst/>
            </a:prstGeom>
            <a:ln>
              <a:solidFill>
                <a:schemeClr val="tx1"/>
              </a:solidFill>
            </a:ln>
          </p:spPr>
          <p:txBody>
            <a:bodyPr lIns="91440" tIns="45720" rIns="91440" bIns="45720"/>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8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sz="2000" kern="0" dirty="0"/>
            </a:p>
          </p:txBody>
        </p:sp>
        <p:pic>
          <p:nvPicPr>
            <p:cNvPr id="9" name="Picture 2"/>
            <p:cNvPicPr>
              <a:picLocks noChangeAspect="1" noChangeArrowheads="1"/>
            </p:cNvPicPr>
            <p:nvPr/>
          </p:nvPicPr>
          <p:blipFill>
            <a:blip r:embed="rId2" cstate="print"/>
            <a:srcRect/>
            <a:stretch>
              <a:fillRect/>
            </a:stretch>
          </p:blipFill>
          <p:spPr bwMode="auto">
            <a:xfrm>
              <a:off x="887408" y="3379693"/>
              <a:ext cx="1873654" cy="1255548"/>
            </a:xfrm>
            <a:prstGeom prst="rect">
              <a:avLst/>
            </a:prstGeom>
            <a:noFill/>
            <a:ln w="9525">
              <a:noFill/>
              <a:miter lim="800000"/>
              <a:headEnd/>
              <a:tailEnd/>
            </a:ln>
            <a:effectLst/>
          </p:spPr>
        </p:pic>
        <p:sp>
          <p:nvSpPr>
            <p:cNvPr id="10" name="TextBox 9"/>
            <p:cNvSpPr txBox="1"/>
            <p:nvPr/>
          </p:nvSpPr>
          <p:spPr>
            <a:xfrm>
              <a:off x="560389" y="4763814"/>
              <a:ext cx="2514601" cy="338554"/>
            </a:xfrm>
            <a:prstGeom prst="rect">
              <a:avLst/>
            </a:prstGeom>
            <a:noFill/>
          </p:spPr>
          <p:txBody>
            <a:bodyPr wrap="square" rtlCol="0">
              <a:spAutoFit/>
            </a:bodyPr>
            <a:lstStyle/>
            <a:p>
              <a:r>
                <a:rPr lang="en-US" sz="1600" dirty="0" smtClean="0"/>
                <a:t>NSN: </a:t>
              </a:r>
              <a:r>
                <a:rPr lang="en-US" sz="1600" dirty="0" smtClean="0"/>
                <a:t>1090-01-568-5052</a:t>
              </a:r>
              <a:endParaRPr lang="en-US" sz="1600" dirty="0"/>
            </a:p>
          </p:txBody>
        </p:sp>
      </p:grpSp>
      <p:pic>
        <p:nvPicPr>
          <p:cNvPr id="11" name="Picture 21"/>
          <p:cNvPicPr>
            <a:picLocks noChangeAspect="1" noChangeArrowheads="1"/>
          </p:cNvPicPr>
          <p:nvPr/>
        </p:nvPicPr>
        <p:blipFill>
          <a:blip r:embed="rId3" cstate="print"/>
          <a:srcRect/>
          <a:stretch>
            <a:fillRect/>
          </a:stretch>
        </p:blipFill>
        <p:spPr bwMode="auto">
          <a:xfrm>
            <a:off x="3608391" y="4114800"/>
            <a:ext cx="2590800" cy="1981200"/>
          </a:xfrm>
          <a:prstGeom prst="rect">
            <a:avLst/>
          </a:prstGeom>
          <a:noFill/>
          <a:ln w="9525">
            <a:noFill/>
            <a:miter lim="800000"/>
            <a:headEnd/>
            <a:tailEnd/>
          </a:ln>
        </p:spPr>
      </p:pic>
      <p:sp>
        <p:nvSpPr>
          <p:cNvPr id="12" name="Text Box 24"/>
          <p:cNvSpPr txBox="1">
            <a:spLocks noChangeArrowheads="1"/>
          </p:cNvSpPr>
          <p:nvPr/>
        </p:nvSpPr>
        <p:spPr bwMode="auto">
          <a:xfrm>
            <a:off x="4242829" y="4023155"/>
            <a:ext cx="1508567" cy="430887"/>
          </a:xfrm>
          <a:prstGeom prst="rect">
            <a:avLst/>
          </a:prstGeom>
          <a:solidFill>
            <a:schemeClr val="tx1"/>
          </a:solidFill>
          <a:ln w="12700" algn="ctr">
            <a:noFill/>
            <a:miter lim="800000"/>
            <a:headEnd/>
            <a:tailEnd/>
          </a:ln>
        </p:spPr>
        <p:txBody>
          <a:bodyPr wrap="square">
            <a:spAutoFit/>
          </a:bodyPr>
          <a:lstStyle/>
          <a:p>
            <a:pPr algn="ctr" eaLnBrk="0" hangingPunct="0"/>
            <a:r>
              <a:rPr lang="en-US" sz="1050" dirty="0">
                <a:solidFill>
                  <a:schemeClr val="bg1"/>
                </a:solidFill>
                <a:latin typeface="Verdana" pitchFamily="34" charset="0"/>
              </a:rPr>
              <a:t>WITHOUT EXTENSION ARM</a:t>
            </a:r>
          </a:p>
        </p:txBody>
      </p:sp>
      <p:pic>
        <p:nvPicPr>
          <p:cNvPr id="13" name="Picture 22"/>
          <p:cNvPicPr>
            <a:picLocks noGrp="1" noChangeAspect="1" noChangeArrowheads="1"/>
          </p:cNvPicPr>
          <p:nvPr>
            <p:ph idx="1"/>
          </p:nvPr>
        </p:nvPicPr>
        <p:blipFill>
          <a:blip r:embed="rId4" cstate="print"/>
          <a:srcRect/>
          <a:stretch>
            <a:fillRect/>
          </a:stretch>
        </p:blipFill>
        <p:spPr>
          <a:xfrm>
            <a:off x="6346753" y="4146439"/>
            <a:ext cx="2449449" cy="1949561"/>
          </a:xfrm>
        </p:spPr>
      </p:pic>
      <p:sp>
        <p:nvSpPr>
          <p:cNvPr id="14" name="Text Box 24"/>
          <p:cNvSpPr txBox="1">
            <a:spLocks noChangeArrowheads="1"/>
          </p:cNvSpPr>
          <p:nvPr/>
        </p:nvSpPr>
        <p:spPr bwMode="auto">
          <a:xfrm>
            <a:off x="6833629" y="4023154"/>
            <a:ext cx="1636517" cy="430887"/>
          </a:xfrm>
          <a:prstGeom prst="rect">
            <a:avLst/>
          </a:prstGeom>
          <a:solidFill>
            <a:schemeClr val="tx1"/>
          </a:solidFill>
          <a:ln w="12700" algn="ctr">
            <a:noFill/>
            <a:miter lim="800000"/>
            <a:headEnd/>
            <a:tailEnd/>
          </a:ln>
        </p:spPr>
        <p:txBody>
          <a:bodyPr wrap="square">
            <a:spAutoFit/>
          </a:bodyPr>
          <a:lstStyle/>
          <a:p>
            <a:pPr algn="ctr" eaLnBrk="0" hangingPunct="0"/>
            <a:r>
              <a:rPr lang="en-US" sz="1050" dirty="0" smtClean="0">
                <a:solidFill>
                  <a:schemeClr val="bg1"/>
                </a:solidFill>
                <a:latin typeface="Verdana" pitchFamily="34" charset="0"/>
              </a:rPr>
              <a:t>WITH </a:t>
            </a:r>
            <a:r>
              <a:rPr lang="en-US" sz="1050" dirty="0">
                <a:solidFill>
                  <a:schemeClr val="bg1"/>
                </a:solidFill>
                <a:latin typeface="Verdana" pitchFamily="34" charset="0"/>
              </a:rPr>
              <a:t>EXTENSION ARM</a:t>
            </a:r>
          </a:p>
        </p:txBody>
      </p:sp>
    </p:spTree>
    <p:extLst>
      <p:ext uri="{BB962C8B-B14F-4D97-AF65-F5344CB8AC3E}">
        <p14:creationId xmlns:p14="http://schemas.microsoft.com/office/powerpoint/2010/main" val="2100658327"/>
      </p:ext>
    </p:extLst>
  </p:cSld>
  <p:clrMapOvr>
    <a:masterClrMapping/>
  </p:clrMapOvr>
  <p:transition/>
</p:sld>
</file>

<file path=ppt/theme/theme1.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9388</TotalTime>
  <Words>383</Words>
  <Application>Microsoft Office PowerPoint</Application>
  <PresentationFormat>On-screen Show (4:3)</PresentationFormat>
  <Paragraphs>43</Paragraphs>
  <Slides>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Arial</vt:lpstr>
      <vt:lpstr>Calibri</vt:lpstr>
      <vt:lpstr>Verdana</vt:lpstr>
      <vt:lpstr>Wingdings 2</vt:lpstr>
      <vt:lpstr>5_Default Design</vt:lpstr>
      <vt:lpstr>Adobe Acrobat Document</vt:lpstr>
      <vt:lpstr>PowerPoint Presentation</vt:lpstr>
      <vt:lpstr>Weapon Mounts &amp; Adapters</vt:lpstr>
      <vt:lpstr>Cantilever Arm</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stephen.colman</dc:creator>
  <cp:lastModifiedBy>Swanton, Timothy J CPT MIL USA</cp:lastModifiedBy>
  <cp:revision>501</cp:revision>
  <cp:lastPrinted>2015-07-23T20:59:41Z</cp:lastPrinted>
  <dcterms:created xsi:type="dcterms:W3CDTF">2012-12-12T19:51:38Z</dcterms:created>
  <dcterms:modified xsi:type="dcterms:W3CDTF">2017-01-26T15:05:52Z</dcterms:modified>
</cp:coreProperties>
</file>