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7" autoAdjust="0"/>
    <p:restoredTop sz="94660"/>
  </p:normalViewPr>
  <p:slideViewPr>
    <p:cSldViewPr>
      <p:cViewPr>
        <p:scale>
          <a:sx n="125" d="100"/>
          <a:sy n="125" d="100"/>
        </p:scale>
        <p:origin x="-2046" y="5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5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9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2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1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3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6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3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9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82F1-DDB3-4606-8C5D-DFFF4F3E4DE4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4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" name="Group 312"/>
          <p:cNvGrpSpPr/>
          <p:nvPr/>
        </p:nvGrpSpPr>
        <p:grpSpPr>
          <a:xfrm>
            <a:off x="152400" y="152400"/>
            <a:ext cx="6858000" cy="4004352"/>
            <a:chOff x="0" y="0"/>
            <a:chExt cx="6858000" cy="4004352"/>
          </a:xfrm>
        </p:grpSpPr>
        <p:grpSp>
          <p:nvGrpSpPr>
            <p:cNvPr id="314" name="Group 313"/>
            <p:cNvGrpSpPr/>
            <p:nvPr/>
          </p:nvGrpSpPr>
          <p:grpSpPr>
            <a:xfrm>
              <a:off x="295275" y="2059049"/>
              <a:ext cx="6096000" cy="228600"/>
              <a:chOff x="76200" y="685800"/>
              <a:chExt cx="6096000" cy="228600"/>
            </a:xfrm>
          </p:grpSpPr>
          <p:cxnSp>
            <p:nvCxnSpPr>
              <p:cNvPr id="419" name="Straight Connector 418"/>
              <p:cNvCxnSpPr/>
              <p:nvPr/>
            </p:nvCxnSpPr>
            <p:spPr>
              <a:xfrm>
                <a:off x="76200" y="790575"/>
                <a:ext cx="608076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flipV="1">
                <a:off x="762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flipV="1">
                <a:off x="2286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flipV="1">
                <a:off x="3810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/>
              <p:cNvCxnSpPr/>
              <p:nvPr/>
            </p:nvCxnSpPr>
            <p:spPr>
              <a:xfrm flipV="1">
                <a:off x="5334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4" name="Straight Connector 423"/>
              <p:cNvCxnSpPr/>
              <p:nvPr/>
            </p:nvCxnSpPr>
            <p:spPr>
              <a:xfrm flipV="1">
                <a:off x="6858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5" name="Straight Connector 424"/>
              <p:cNvCxnSpPr/>
              <p:nvPr/>
            </p:nvCxnSpPr>
            <p:spPr>
              <a:xfrm flipV="1">
                <a:off x="8382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flipV="1">
                <a:off x="9906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flipV="1">
                <a:off x="11430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flipV="1">
                <a:off x="12954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9" name="Straight Connector 428"/>
              <p:cNvCxnSpPr/>
              <p:nvPr/>
            </p:nvCxnSpPr>
            <p:spPr>
              <a:xfrm flipV="1">
                <a:off x="14478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0" name="Straight Connector 429"/>
              <p:cNvCxnSpPr/>
              <p:nvPr/>
            </p:nvCxnSpPr>
            <p:spPr>
              <a:xfrm flipV="1">
                <a:off x="16002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1" name="Straight Connector 430"/>
              <p:cNvCxnSpPr/>
              <p:nvPr/>
            </p:nvCxnSpPr>
            <p:spPr>
              <a:xfrm flipV="1">
                <a:off x="17526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flipV="1">
                <a:off x="19050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flipV="1">
                <a:off x="20574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flipV="1">
                <a:off x="22098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5" name="Straight Connector 434"/>
              <p:cNvCxnSpPr/>
              <p:nvPr/>
            </p:nvCxnSpPr>
            <p:spPr>
              <a:xfrm flipV="1">
                <a:off x="23622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6" name="Straight Connector 435"/>
              <p:cNvCxnSpPr/>
              <p:nvPr/>
            </p:nvCxnSpPr>
            <p:spPr>
              <a:xfrm flipV="1">
                <a:off x="25146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7" name="Straight Connector 436"/>
              <p:cNvCxnSpPr/>
              <p:nvPr/>
            </p:nvCxnSpPr>
            <p:spPr>
              <a:xfrm flipV="1">
                <a:off x="26670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flipV="1">
                <a:off x="28194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flipV="1">
                <a:off x="29718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flipV="1">
                <a:off x="31242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1" name="Straight Connector 440"/>
              <p:cNvCxnSpPr/>
              <p:nvPr/>
            </p:nvCxnSpPr>
            <p:spPr>
              <a:xfrm flipV="1">
                <a:off x="32766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/>
              <p:cNvCxnSpPr/>
              <p:nvPr/>
            </p:nvCxnSpPr>
            <p:spPr>
              <a:xfrm flipV="1">
                <a:off x="34290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/>
              <p:nvPr/>
            </p:nvCxnSpPr>
            <p:spPr>
              <a:xfrm flipV="1">
                <a:off x="35814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flipV="1">
                <a:off x="37338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flipV="1">
                <a:off x="38862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flipV="1">
                <a:off x="40386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7" name="Straight Connector 446"/>
              <p:cNvCxnSpPr/>
              <p:nvPr/>
            </p:nvCxnSpPr>
            <p:spPr>
              <a:xfrm flipV="1">
                <a:off x="41910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8" name="Straight Connector 447"/>
              <p:cNvCxnSpPr/>
              <p:nvPr/>
            </p:nvCxnSpPr>
            <p:spPr>
              <a:xfrm flipV="1">
                <a:off x="43434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9" name="Straight Connector 448"/>
              <p:cNvCxnSpPr/>
              <p:nvPr/>
            </p:nvCxnSpPr>
            <p:spPr>
              <a:xfrm flipV="1">
                <a:off x="44958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flipV="1">
                <a:off x="46482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flipV="1">
                <a:off x="48006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flipV="1">
                <a:off x="49530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3" name="Straight Connector 452"/>
              <p:cNvCxnSpPr/>
              <p:nvPr/>
            </p:nvCxnSpPr>
            <p:spPr>
              <a:xfrm flipV="1">
                <a:off x="51054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4" name="Straight Connector 453"/>
              <p:cNvCxnSpPr/>
              <p:nvPr/>
            </p:nvCxnSpPr>
            <p:spPr>
              <a:xfrm flipV="1">
                <a:off x="52578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5" name="Straight Connector 454"/>
              <p:cNvCxnSpPr/>
              <p:nvPr/>
            </p:nvCxnSpPr>
            <p:spPr>
              <a:xfrm flipV="1">
                <a:off x="54102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flipV="1">
                <a:off x="55626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flipV="1">
                <a:off x="57150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flipV="1">
                <a:off x="58674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9" name="Straight Connector 458"/>
              <p:cNvCxnSpPr/>
              <p:nvPr/>
            </p:nvCxnSpPr>
            <p:spPr>
              <a:xfrm flipV="1">
                <a:off x="60198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0" name="Straight Connector 459"/>
              <p:cNvCxnSpPr/>
              <p:nvPr/>
            </p:nvCxnSpPr>
            <p:spPr>
              <a:xfrm flipV="1">
                <a:off x="61722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15" name="TextBox 314"/>
            <p:cNvSpPr txBox="1"/>
            <p:nvPr/>
          </p:nvSpPr>
          <p:spPr>
            <a:xfrm>
              <a:off x="0" y="0"/>
              <a:ext cx="685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TIMELINES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16" name="Group 315"/>
            <p:cNvGrpSpPr/>
            <p:nvPr/>
          </p:nvGrpSpPr>
          <p:grpSpPr>
            <a:xfrm>
              <a:off x="304800" y="828675"/>
              <a:ext cx="6096000" cy="228600"/>
              <a:chOff x="76200" y="685800"/>
              <a:chExt cx="6096000" cy="228600"/>
            </a:xfrm>
          </p:grpSpPr>
          <p:cxnSp>
            <p:nvCxnSpPr>
              <p:cNvPr id="373" name="Straight Connector 372"/>
              <p:cNvCxnSpPr/>
              <p:nvPr/>
            </p:nvCxnSpPr>
            <p:spPr>
              <a:xfrm>
                <a:off x="76200" y="790575"/>
                <a:ext cx="608076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flipV="1">
                <a:off x="762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flipV="1">
                <a:off x="2286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flipV="1">
                <a:off x="3810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/>
              <p:cNvCxnSpPr/>
              <p:nvPr/>
            </p:nvCxnSpPr>
            <p:spPr>
              <a:xfrm flipV="1">
                <a:off x="5334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/>
              <p:cNvCxnSpPr/>
              <p:nvPr/>
            </p:nvCxnSpPr>
            <p:spPr>
              <a:xfrm flipV="1">
                <a:off x="6858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/>
              <p:cNvCxnSpPr/>
              <p:nvPr/>
            </p:nvCxnSpPr>
            <p:spPr>
              <a:xfrm flipV="1">
                <a:off x="8382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flipV="1">
                <a:off x="9906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flipV="1">
                <a:off x="11430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flipV="1">
                <a:off x="12954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/>
            </p:nvCxnSpPr>
            <p:spPr>
              <a:xfrm flipV="1">
                <a:off x="14478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/>
              <p:cNvCxnSpPr/>
              <p:nvPr/>
            </p:nvCxnSpPr>
            <p:spPr>
              <a:xfrm flipV="1">
                <a:off x="16002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/>
              <p:cNvCxnSpPr/>
              <p:nvPr/>
            </p:nvCxnSpPr>
            <p:spPr>
              <a:xfrm flipV="1">
                <a:off x="17526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flipV="1">
                <a:off x="19050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flipV="1">
                <a:off x="20574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flipV="1">
                <a:off x="22098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/>
              <p:cNvCxnSpPr/>
              <p:nvPr/>
            </p:nvCxnSpPr>
            <p:spPr>
              <a:xfrm flipV="1">
                <a:off x="23622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0" name="Straight Connector 389"/>
              <p:cNvCxnSpPr/>
              <p:nvPr/>
            </p:nvCxnSpPr>
            <p:spPr>
              <a:xfrm flipV="1">
                <a:off x="25146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1" name="Straight Connector 390"/>
              <p:cNvCxnSpPr/>
              <p:nvPr/>
            </p:nvCxnSpPr>
            <p:spPr>
              <a:xfrm flipV="1">
                <a:off x="26670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flipV="1">
                <a:off x="28194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 flipV="1">
                <a:off x="29718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flipV="1">
                <a:off x="31242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5" name="Straight Connector 394"/>
              <p:cNvCxnSpPr/>
              <p:nvPr/>
            </p:nvCxnSpPr>
            <p:spPr>
              <a:xfrm flipV="1">
                <a:off x="32766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/>
              <p:cNvCxnSpPr/>
              <p:nvPr/>
            </p:nvCxnSpPr>
            <p:spPr>
              <a:xfrm flipV="1">
                <a:off x="34290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/>
              <p:cNvCxnSpPr/>
              <p:nvPr/>
            </p:nvCxnSpPr>
            <p:spPr>
              <a:xfrm flipV="1">
                <a:off x="35814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flipV="1">
                <a:off x="37338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flipV="1">
                <a:off x="38862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flipV="1">
                <a:off x="40386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1" name="Straight Connector 400"/>
              <p:cNvCxnSpPr/>
              <p:nvPr/>
            </p:nvCxnSpPr>
            <p:spPr>
              <a:xfrm flipV="1">
                <a:off x="41910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2" name="Straight Connector 401"/>
              <p:cNvCxnSpPr/>
              <p:nvPr/>
            </p:nvCxnSpPr>
            <p:spPr>
              <a:xfrm flipV="1">
                <a:off x="43434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/>
              <p:cNvCxnSpPr/>
              <p:nvPr/>
            </p:nvCxnSpPr>
            <p:spPr>
              <a:xfrm flipV="1">
                <a:off x="44958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 flipV="1">
                <a:off x="46482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flipV="1">
                <a:off x="48006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 flipV="1">
                <a:off x="49530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7" name="Straight Connector 406"/>
              <p:cNvCxnSpPr/>
              <p:nvPr/>
            </p:nvCxnSpPr>
            <p:spPr>
              <a:xfrm flipV="1">
                <a:off x="51054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 flipV="1">
                <a:off x="52578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/>
              <p:cNvCxnSpPr/>
              <p:nvPr/>
            </p:nvCxnSpPr>
            <p:spPr>
              <a:xfrm flipV="1">
                <a:off x="54102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 flipV="1">
                <a:off x="55626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/>
              <p:nvPr/>
            </p:nvCxnSpPr>
            <p:spPr>
              <a:xfrm flipV="1">
                <a:off x="57150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/>
              <p:cNvCxnSpPr/>
              <p:nvPr/>
            </p:nvCxnSpPr>
            <p:spPr>
              <a:xfrm flipV="1">
                <a:off x="58674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/>
              <p:cNvCxnSpPr/>
              <p:nvPr/>
            </p:nvCxnSpPr>
            <p:spPr>
              <a:xfrm flipV="1">
                <a:off x="60198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/>
              <p:cNvCxnSpPr/>
              <p:nvPr/>
            </p:nvCxnSpPr>
            <p:spPr>
              <a:xfrm flipV="1">
                <a:off x="61722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17" name="TextBox 316"/>
            <p:cNvSpPr txBox="1"/>
            <p:nvPr/>
          </p:nvSpPr>
          <p:spPr>
            <a:xfrm>
              <a:off x="0" y="498770"/>
              <a:ext cx="228600" cy="992803"/>
            </a:xfrm>
            <a:prstGeom prst="rect">
              <a:avLst/>
            </a:prstGeom>
            <a:noFill/>
          </p:spPr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Operational</a:t>
              </a:r>
              <a:endParaRPr 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0" y="1702772"/>
              <a:ext cx="228600" cy="992803"/>
            </a:xfrm>
            <a:prstGeom prst="rect">
              <a:avLst/>
            </a:prstGeom>
            <a:noFill/>
          </p:spPr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Planning</a:t>
              </a:r>
              <a:endParaRPr 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19" name="Group 318"/>
            <p:cNvGrpSpPr/>
            <p:nvPr/>
          </p:nvGrpSpPr>
          <p:grpSpPr>
            <a:xfrm>
              <a:off x="306705" y="3267075"/>
              <a:ext cx="6096000" cy="228600"/>
              <a:chOff x="76200" y="685800"/>
              <a:chExt cx="6096000" cy="228600"/>
            </a:xfrm>
          </p:grpSpPr>
          <p:cxnSp>
            <p:nvCxnSpPr>
              <p:cNvPr id="327" name="Straight Connector 326"/>
              <p:cNvCxnSpPr/>
              <p:nvPr/>
            </p:nvCxnSpPr>
            <p:spPr>
              <a:xfrm>
                <a:off x="76200" y="790575"/>
                <a:ext cx="608076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flipV="1">
                <a:off x="762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flipV="1">
                <a:off x="2286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flipV="1">
                <a:off x="3810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flipV="1">
                <a:off x="5334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flipV="1">
                <a:off x="6858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flipV="1">
                <a:off x="8382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flipV="1">
                <a:off x="9906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/>
              <p:cNvCxnSpPr/>
              <p:nvPr/>
            </p:nvCxnSpPr>
            <p:spPr>
              <a:xfrm flipV="1">
                <a:off x="11430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/>
              <p:cNvCxnSpPr/>
              <p:nvPr/>
            </p:nvCxnSpPr>
            <p:spPr>
              <a:xfrm flipV="1">
                <a:off x="12954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/>
              <p:cNvCxnSpPr/>
              <p:nvPr/>
            </p:nvCxnSpPr>
            <p:spPr>
              <a:xfrm flipV="1">
                <a:off x="14478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flipV="1">
                <a:off x="16002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flipV="1">
                <a:off x="17526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flipV="1">
                <a:off x="19050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 flipV="1">
                <a:off x="20574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>
              <a:xfrm flipV="1">
                <a:off x="22098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 flipV="1">
                <a:off x="23622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flipV="1">
                <a:off x="25146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flipV="1">
                <a:off x="26670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flipV="1">
                <a:off x="28194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flipV="1">
                <a:off x="29718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/>
              <p:cNvCxnSpPr/>
              <p:nvPr/>
            </p:nvCxnSpPr>
            <p:spPr>
              <a:xfrm flipV="1">
                <a:off x="31242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/>
              <p:cNvCxnSpPr/>
              <p:nvPr/>
            </p:nvCxnSpPr>
            <p:spPr>
              <a:xfrm flipV="1">
                <a:off x="32766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flipV="1">
                <a:off x="34290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flipV="1">
                <a:off x="35814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flipV="1">
                <a:off x="37338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flipV="1">
                <a:off x="38862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 flipV="1">
                <a:off x="40386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 flipV="1">
                <a:off x="41910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flipV="1">
                <a:off x="43434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flipV="1">
                <a:off x="44958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flipV="1">
                <a:off x="46482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 flipV="1">
                <a:off x="48006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 flipV="1">
                <a:off x="49530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 flipV="1">
                <a:off x="51054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flipV="1">
                <a:off x="52578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flipV="1">
                <a:off x="54102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flipV="1">
                <a:off x="55626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 flipV="1">
                <a:off x="57150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 flipV="1">
                <a:off x="58674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 flipV="1">
                <a:off x="6019800" y="733425"/>
                <a:ext cx="0" cy="1188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flipV="1">
                <a:off x="6172200" y="68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20" name="TextBox 319"/>
            <p:cNvSpPr txBox="1"/>
            <p:nvPr/>
          </p:nvSpPr>
          <p:spPr>
            <a:xfrm>
              <a:off x="20955" y="2733675"/>
              <a:ext cx="228600" cy="1270677"/>
            </a:xfrm>
            <a:prstGeom prst="rect">
              <a:avLst/>
            </a:prstGeom>
            <a:noFill/>
          </p:spPr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Weather / Light</a:t>
              </a:r>
              <a:endParaRPr 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0" y="350282"/>
              <a:ext cx="6391275" cy="12079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Rectangle 321"/>
            <p:cNvSpPr/>
            <p:nvPr/>
          </p:nvSpPr>
          <p:spPr>
            <a:xfrm>
              <a:off x="0" y="1563809"/>
              <a:ext cx="6391275" cy="12079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0" y="2771775"/>
              <a:ext cx="6391275" cy="12079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316230" y="1371601"/>
              <a:ext cx="6532245" cy="172192"/>
            </a:xfrm>
            <a:prstGeom prst="rect">
              <a:avLst/>
            </a:prstGeom>
            <a:noFill/>
          </p:spPr>
          <p:txBody>
            <a:bodyPr vert="horz" wrap="square" lIns="0" rIns="0" rtlCol="0" anchor="ctr">
              <a:noAutofit/>
            </a:bodyPr>
            <a:lstStyle/>
            <a:p>
              <a:pPr algn="ctr"/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Phases of operation, SP, movement, ORP, actions on OBJ, next PB, follow-on mission, S.O.B.E., etc.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5" name="TextBox 324"/>
            <p:cNvSpPr txBox="1"/>
            <p:nvPr/>
          </p:nvSpPr>
          <p:spPr>
            <a:xfrm>
              <a:off x="304800" y="3790208"/>
              <a:ext cx="6532245" cy="172192"/>
            </a:xfrm>
            <a:prstGeom prst="rect">
              <a:avLst/>
            </a:prstGeom>
            <a:noFill/>
          </p:spPr>
          <p:txBody>
            <a:bodyPr vert="horz" wrap="square" lIns="0" rIns="0" rtlCol="0" anchor="ctr">
              <a:noAutofit/>
            </a:bodyPr>
            <a:lstStyle/>
            <a:p>
              <a:pPr algn="ctr"/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Weather, light/dark (EENT/BMNT), illumination, etc.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0" y="2590800"/>
              <a:ext cx="6532245" cy="172192"/>
            </a:xfrm>
            <a:prstGeom prst="rect">
              <a:avLst/>
            </a:prstGeom>
            <a:noFill/>
          </p:spPr>
          <p:txBody>
            <a:bodyPr vert="horz" wrap="square" lIns="0" rIns="0" rtlCol="0" anchor="ctr">
              <a:noAutofit/>
            </a:bodyPr>
            <a:lstStyle/>
            <a:p>
              <a:pPr algn="ctr"/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WARNO, Recon, OPORD, confirmation brief, </a:t>
              </a:r>
              <a:r>
                <a:rPr lang="en-US" sz="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backbrief</a:t>
              </a:r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 subordinate orders, PCC/PCIs, rehearsals, resupply (food/water/ammo), etc.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936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52400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CONCEPT SKETCH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28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" y="449581"/>
            <a:ext cx="6619240" cy="389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55" y="4648201"/>
            <a:ext cx="6619240" cy="389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324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66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EWU</dc:creator>
  <cp:lastModifiedBy>EWU</cp:lastModifiedBy>
  <cp:revision>9</cp:revision>
  <cp:lastPrinted>2017-01-17T18:47:18Z</cp:lastPrinted>
  <dcterms:created xsi:type="dcterms:W3CDTF">2016-10-12T17:31:33Z</dcterms:created>
  <dcterms:modified xsi:type="dcterms:W3CDTF">2017-01-17T18:50:09Z</dcterms:modified>
</cp:coreProperties>
</file>