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92233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4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4445" y="1"/>
            <a:ext cx="3996796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705317-2FB3-4A8B-94A6-920B35AD401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3996796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4445" y="6658664"/>
            <a:ext cx="3996796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546E46-5FBC-46DE-8343-629AF64E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66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4445" y="1"/>
            <a:ext cx="3996796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FDEA84-C135-4D6F-9933-4FC6E8094DD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81338" y="876300"/>
            <a:ext cx="3060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73756"/>
            <a:ext cx="737870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3996796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445" y="6658664"/>
            <a:ext cx="3996796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801E3F-A8EF-4874-A7DB-B6FC19E0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0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81338" y="876300"/>
            <a:ext cx="3060700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7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4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4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3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8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9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0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8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8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36EEC-9FDB-4636-988A-3ACA1B6861E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01CE7-75DB-4505-8639-CDC0AA38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6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0409" y="1057275"/>
            <a:ext cx="1496187" cy="222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T-21</a:t>
            </a:r>
          </a:p>
          <a:p>
            <a:r>
              <a:rPr lang="en-US" sz="66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Event on Calendar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Event nested with KCTs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Lessons learned integrated from last time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Attachments/Enablers integrated in planning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ID Major Training Facilities/Ammo Needed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(T-16) Class V forecasted w/ MG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(T-16) Range/Training Area requested w/ MG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933977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427761" y="1057275"/>
            <a:ext cx="17602" cy="565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810123" y="1057275"/>
            <a:ext cx="11258" cy="565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16985" y="1057275"/>
            <a:ext cx="6502" cy="565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81212" y="997264"/>
            <a:ext cx="0" cy="5712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988073" y="1057275"/>
            <a:ext cx="20117" cy="565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403793" y="1057275"/>
            <a:ext cx="0" cy="565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5487" y="1057276"/>
            <a:ext cx="1453596" cy="2352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T-12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Mission Analysis complete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Risk Assessment Signed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Pre-Requisite training tasks necessary?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Supporting training tasks identified 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Range/Training Area/Facility/Training aid locked in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Class V locked in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 err="1">
                <a:latin typeface="Arial" panose="020B0604020202020204" pitchFamily="34" charset="0"/>
                <a:cs typeface="Arial" panose="020B0604020202020204" pitchFamily="34" charset="0"/>
              </a:rPr>
              <a:t>Transpo</a:t>
            </a: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 Needed?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69891" y="1057275"/>
            <a:ext cx="1453596" cy="1082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T-11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Refine event requirements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Trainers identified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58991" y="1057274"/>
            <a:ext cx="1453596" cy="120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PLAN-ISSUE ORDER-TRAIN THE TRAINER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T-10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Publish WARNO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Trainers have Task &amp; Evaluation Outline (CATS)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65852" y="1057274"/>
            <a:ext cx="1453596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T-9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Plan resourcing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Class I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Class II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Class III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Class IV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Class VIII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Submit requests through XO/Supply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50197" y="1057272"/>
            <a:ext cx="1453596" cy="95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PLAN-RECON TRAINING SITE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T-8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Recon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Lock-in sustainment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50350" y="1059124"/>
            <a:ext cx="1708050" cy="174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ISSUE ORDER-TRAIN THE TRAINER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T-7</a:t>
            </a:r>
            <a:endParaRPr lang="en-US" sz="90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Publish OPORD/CONOP</a:t>
            </a:r>
          </a:p>
          <a:p>
            <a:pPr marL="518636" lvl="1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Trainers receive?</a:t>
            </a:r>
          </a:p>
          <a:p>
            <a:pPr marL="518636" lvl="1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Trainer Rehearsal time planned?</a:t>
            </a:r>
          </a:p>
          <a:p>
            <a:pPr marL="518636" lvl="1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Recovery plain in OPORD?</a:t>
            </a:r>
          </a:p>
          <a:p>
            <a:pPr marL="518636" lvl="1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AAR time in OPORD?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31068" y="3955901"/>
            <a:ext cx="1453596" cy="1463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T-6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Lock in training event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Training schedule published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Complete tactical plan/supporting documents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56527" y="3955902"/>
            <a:ext cx="1453596" cy="2479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PLAN-TRAIN THE TRAINER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T-4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Complete Pre-Requisite training </a:t>
            </a:r>
            <a:r>
              <a:rPr lang="en-US" sz="825" dirty="0" smtClean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Trainers certified</a:t>
            </a:r>
          </a:p>
          <a:p>
            <a:pPr marL="518636" lvl="1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OIC/RSO Card &amp; SQDN Cert</a:t>
            </a:r>
          </a:p>
          <a:p>
            <a:pPr marL="518636" lvl="1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Certified on training aids used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TMs/FMs/TCs/ARs on hand?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HETT support/recovery support resourced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Retrain time/plan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 err="1">
                <a:latin typeface="Arial" panose="020B0604020202020204" pitchFamily="34" charset="0"/>
                <a:cs typeface="Arial" panose="020B0604020202020204" pitchFamily="34" charset="0"/>
              </a:rPr>
              <a:t>CoC</a:t>
            </a: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5" dirty="0" err="1">
                <a:latin typeface="Arial" panose="020B0604020202020204" pitchFamily="34" charset="0"/>
                <a:cs typeface="Arial" panose="020B0604020202020204" pitchFamily="34" charset="0"/>
              </a:rPr>
              <a:t>backbrief</a:t>
            </a: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 planned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81148" y="3955901"/>
            <a:ext cx="1453596" cy="828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REHEARSE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T-3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Rehearsals complete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47733" y="3955901"/>
            <a:ext cx="1453596" cy="1336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T-2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Finalize admin support requirements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De-conflict </a:t>
            </a:r>
            <a:r>
              <a:rPr lang="en-US" sz="825" dirty="0" err="1">
                <a:latin typeface="Arial" panose="020B0604020202020204" pitchFamily="34" charset="0"/>
                <a:cs typeface="Arial" panose="020B0604020202020204" pitchFamily="34" charset="0"/>
              </a:rPr>
              <a:t>taskings</a:t>
            </a: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/appointments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OPFOR rehearsal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34478" y="3955901"/>
            <a:ext cx="1453596" cy="1336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REHEARSE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T-1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Draw supplies/equipment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Dispatch vehicles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Conduct checks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Rehearsals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38939" y="3955662"/>
            <a:ext cx="1453596" cy="828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EXECUTE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T+0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06111" y="3955663"/>
            <a:ext cx="145359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EVALUATE THE TRAINING-RETRAIN</a:t>
            </a:r>
          </a:p>
          <a:p>
            <a:endParaRPr 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endParaRPr lang="en-US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  <a:endParaRPr lang="en-US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Recover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Final AAR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Assess training</a:t>
            </a:r>
          </a:p>
          <a:p>
            <a:pPr marL="141446" indent="-141446">
              <a:buFont typeface="Wingdings" panose="05000000000000000000" pitchFamily="2" charset="2"/>
              <a:buChar char="q"/>
            </a:pPr>
            <a:r>
              <a:rPr lang="en-US" sz="825" dirty="0">
                <a:latin typeface="Arial" panose="020B0604020202020204" pitchFamily="34" charset="0"/>
                <a:cs typeface="Arial" panose="020B0604020202020204" pitchFamily="34" charset="0"/>
              </a:rPr>
              <a:t>Time to retrain tasks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845628"/>
            <a:ext cx="2996121" cy="7779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numCol="2" rtlCol="0">
            <a:noAutofit/>
          </a:bodyPr>
          <a:lstStyle/>
          <a:p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8-Step Training Model: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Train the Trainers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Recon training site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Issue the order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Rehearse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Execute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the Training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830" dirty="0" smtClean="0">
                <a:latin typeface="Arial" panose="020B0604020202020204" pitchFamily="34" charset="0"/>
                <a:cs typeface="Arial" panose="020B0604020202020204" pitchFamily="34" charset="0"/>
              </a:rPr>
              <a:t>Retrain</a:t>
            </a:r>
          </a:p>
          <a:p>
            <a:pPr marL="342900" indent="-342900">
              <a:buFont typeface="+mj-lt"/>
              <a:buAutoNum type="arabicPeriod"/>
            </a:pPr>
            <a:endParaRPr lang="en-US" sz="8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13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8-Step Training Model Checklist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5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</TotalTime>
  <Words>267</Words>
  <Application>Microsoft Office PowerPoint</Application>
  <PresentationFormat>Custom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James T 2LT USARMY (US)</dc:creator>
  <cp:lastModifiedBy>Casey, James T 2LT USARMY (US)</cp:lastModifiedBy>
  <cp:revision>18</cp:revision>
  <cp:lastPrinted>2017-04-18T22:06:54Z</cp:lastPrinted>
  <dcterms:created xsi:type="dcterms:W3CDTF">2016-09-01T22:30:21Z</dcterms:created>
  <dcterms:modified xsi:type="dcterms:W3CDTF">2017-05-02T23:37:54Z</dcterms:modified>
</cp:coreProperties>
</file>