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>
      <p:cViewPr>
        <p:scale>
          <a:sx n="80" d="100"/>
          <a:sy n="80" d="100"/>
        </p:scale>
        <p:origin x="2024" y="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05E41-F9ED-4BCD-B513-B1A24A494B5B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24186D7-ABEB-43C6-85AC-60AD2F8B500B}">
      <dgm:prSet phldrT="[Text]" custT="1"/>
      <dgm:spPr/>
      <dgm:t>
        <a:bodyPr anchor="t"/>
        <a:lstStyle/>
        <a:p>
          <a:pPr algn="ctr"/>
          <a:r>
            <a:rPr lang="en-US" sz="1400" dirty="0" smtClean="0"/>
            <a:t>Training</a:t>
          </a:r>
          <a:endParaRPr lang="en-US" sz="1400" dirty="0"/>
        </a:p>
      </dgm:t>
    </dgm:pt>
    <dgm:pt modelId="{5924C7FE-5DC2-4258-B2AB-D5489D3DC0F1}" type="parTrans" cxnId="{3F77F1E4-CD5D-467E-A0A5-F220BC58A06B}">
      <dgm:prSet/>
      <dgm:spPr/>
      <dgm:t>
        <a:bodyPr/>
        <a:lstStyle/>
        <a:p>
          <a:endParaRPr lang="en-US"/>
        </a:p>
      </dgm:t>
    </dgm:pt>
    <dgm:pt modelId="{0F916DAC-A87F-4EDC-8054-C47A299A174C}" type="sibTrans" cxnId="{3F77F1E4-CD5D-467E-A0A5-F220BC58A06B}">
      <dgm:prSet/>
      <dgm:spPr/>
      <dgm:t>
        <a:bodyPr/>
        <a:lstStyle/>
        <a:p>
          <a:endParaRPr lang="en-US"/>
        </a:p>
      </dgm:t>
    </dgm:pt>
    <dgm:pt modelId="{68766325-3DFC-4A43-96B9-F4B24FD128FB}">
      <dgm:prSet phldrT="[Text]" custT="1"/>
      <dgm:spPr/>
      <dgm:t>
        <a:bodyPr anchor="t"/>
        <a:lstStyle/>
        <a:p>
          <a:pPr algn="ctr"/>
          <a:r>
            <a:rPr lang="en-US" sz="1200" dirty="0" smtClean="0"/>
            <a:t>Arms Room/NBC/</a:t>
          </a:r>
          <a:r>
            <a:rPr lang="en-US" sz="1200" dirty="0" err="1" smtClean="0"/>
            <a:t>Commo</a:t>
          </a:r>
          <a:endParaRPr lang="en-US" sz="1200" dirty="0"/>
        </a:p>
      </dgm:t>
    </dgm:pt>
    <dgm:pt modelId="{E399AD89-9A61-401C-AE2C-9000B8E9762A}" type="parTrans" cxnId="{D91C38F9-DC28-4803-99D9-E75C1F4E331A}">
      <dgm:prSet/>
      <dgm:spPr/>
      <dgm:t>
        <a:bodyPr/>
        <a:lstStyle/>
        <a:p>
          <a:endParaRPr lang="en-US"/>
        </a:p>
      </dgm:t>
    </dgm:pt>
    <dgm:pt modelId="{4E268378-7F5D-436F-A994-55D74F87F1DB}" type="sibTrans" cxnId="{D91C38F9-DC28-4803-99D9-E75C1F4E331A}">
      <dgm:prSet/>
      <dgm:spPr/>
      <dgm:t>
        <a:bodyPr/>
        <a:lstStyle/>
        <a:p>
          <a:endParaRPr lang="en-US"/>
        </a:p>
      </dgm:t>
    </dgm:pt>
    <dgm:pt modelId="{A6FDBBD2-D608-49FF-95AB-EB55C8AF4306}">
      <dgm:prSet phldrT="[Text]" custT="1"/>
      <dgm:spPr/>
      <dgm:t>
        <a:bodyPr anchor="t"/>
        <a:lstStyle/>
        <a:p>
          <a:pPr algn="ctr"/>
          <a:r>
            <a:rPr lang="en-US" sz="1400" dirty="0" smtClean="0"/>
            <a:t>Distribution</a:t>
          </a:r>
          <a:endParaRPr lang="en-US" sz="1400" dirty="0"/>
        </a:p>
      </dgm:t>
    </dgm:pt>
    <dgm:pt modelId="{77E97616-0789-445F-83FC-2878822B3F43}" type="parTrans" cxnId="{6F856421-1ED1-4659-A8B1-D50911C88F3D}">
      <dgm:prSet/>
      <dgm:spPr/>
      <dgm:t>
        <a:bodyPr/>
        <a:lstStyle/>
        <a:p>
          <a:endParaRPr lang="en-US"/>
        </a:p>
      </dgm:t>
    </dgm:pt>
    <dgm:pt modelId="{05264C4E-5F30-4A6A-B79C-86AABDDCFBC9}" type="sibTrans" cxnId="{6F856421-1ED1-4659-A8B1-D50911C88F3D}">
      <dgm:prSet/>
      <dgm:spPr/>
      <dgm:t>
        <a:bodyPr/>
        <a:lstStyle/>
        <a:p>
          <a:endParaRPr lang="en-US"/>
        </a:p>
      </dgm:t>
    </dgm:pt>
    <dgm:pt modelId="{677E0A50-D225-40A2-B386-BE18088FE36A}">
      <dgm:prSet phldrT="[Text]" custT="1"/>
      <dgm:spPr/>
      <dgm:t>
        <a:bodyPr anchor="t"/>
        <a:lstStyle/>
        <a:p>
          <a:pPr algn="ctr"/>
          <a:r>
            <a:rPr lang="en-US" sz="1400" dirty="0" smtClean="0"/>
            <a:t>Motor Pool</a:t>
          </a:r>
          <a:endParaRPr lang="en-US" sz="1400" dirty="0"/>
        </a:p>
      </dgm:t>
    </dgm:pt>
    <dgm:pt modelId="{F45C468C-A299-4267-9101-1479B0629FCE}" type="parTrans" cxnId="{5F1367AE-8B85-44CC-80E3-5096A1A13775}">
      <dgm:prSet/>
      <dgm:spPr/>
      <dgm:t>
        <a:bodyPr/>
        <a:lstStyle/>
        <a:p>
          <a:endParaRPr lang="en-US"/>
        </a:p>
      </dgm:t>
    </dgm:pt>
    <dgm:pt modelId="{6A16110F-1F69-4B38-A8C3-B0C99A690443}" type="sibTrans" cxnId="{5F1367AE-8B85-44CC-80E3-5096A1A13775}">
      <dgm:prSet/>
      <dgm:spPr/>
      <dgm:t>
        <a:bodyPr/>
        <a:lstStyle/>
        <a:p>
          <a:endParaRPr lang="en-US"/>
        </a:p>
      </dgm:t>
    </dgm:pt>
    <dgm:pt modelId="{34EC3D08-DBD4-454E-8ADD-5F912C17D865}">
      <dgm:prSet phldrT="[Text]" custT="1"/>
      <dgm:spPr/>
      <dgm:t>
        <a:bodyPr anchor="t"/>
        <a:lstStyle/>
        <a:p>
          <a:pPr algn="l"/>
          <a:r>
            <a:rPr lang="en-US" sz="1000" dirty="0" smtClean="0"/>
            <a:t>Promotions/Awards</a:t>
          </a:r>
        </a:p>
      </dgm:t>
    </dgm:pt>
    <dgm:pt modelId="{73A00CEC-B1C8-46E3-B616-F0DCC95D72A9}" type="parTrans" cxnId="{3B1F17AF-6CF6-4A07-BDE2-0E2112C9FD8C}">
      <dgm:prSet/>
      <dgm:spPr/>
      <dgm:t>
        <a:bodyPr/>
        <a:lstStyle/>
        <a:p>
          <a:endParaRPr lang="en-US"/>
        </a:p>
      </dgm:t>
    </dgm:pt>
    <dgm:pt modelId="{8F6DA8F6-06F0-43F4-9857-CE82FB614FD1}" type="sibTrans" cxnId="{3B1F17AF-6CF6-4A07-BDE2-0E2112C9FD8C}">
      <dgm:prSet/>
      <dgm:spPr/>
      <dgm:t>
        <a:bodyPr/>
        <a:lstStyle/>
        <a:p>
          <a:endParaRPr lang="en-US"/>
        </a:p>
      </dgm:t>
    </dgm:pt>
    <dgm:pt modelId="{A7D99E5C-D19C-42DE-9FAE-7D89265638CC}">
      <dgm:prSet phldrT="[Text]" custT="1"/>
      <dgm:spPr/>
      <dgm:t>
        <a:bodyPr anchor="t"/>
        <a:lstStyle/>
        <a:p>
          <a:pPr algn="l"/>
          <a:r>
            <a:rPr lang="en-US" sz="1000" dirty="0" smtClean="0"/>
            <a:t>Scheduled Training</a:t>
          </a:r>
          <a:endParaRPr lang="en-US" sz="1000" dirty="0"/>
        </a:p>
      </dgm:t>
    </dgm:pt>
    <dgm:pt modelId="{EF425867-21F5-4923-A8A3-3D39EB31CB96}" type="parTrans" cxnId="{9180CDD3-AEDB-47E7-AC9F-A8D8B2D9BEDB}">
      <dgm:prSet/>
      <dgm:spPr/>
      <dgm:t>
        <a:bodyPr/>
        <a:lstStyle/>
        <a:p>
          <a:endParaRPr lang="en-US"/>
        </a:p>
      </dgm:t>
    </dgm:pt>
    <dgm:pt modelId="{44BF0181-4186-43B3-8525-CA6EC692248B}" type="sibTrans" cxnId="{9180CDD3-AEDB-47E7-AC9F-A8D8B2D9BEDB}">
      <dgm:prSet/>
      <dgm:spPr/>
      <dgm:t>
        <a:bodyPr/>
        <a:lstStyle/>
        <a:p>
          <a:endParaRPr lang="en-US"/>
        </a:p>
      </dgm:t>
    </dgm:pt>
    <dgm:pt modelId="{7383C0D9-9F15-43A1-8395-B0B8BEF34202}">
      <dgm:prSet phldrT="[Text]" custT="1"/>
      <dgm:spPr/>
      <dgm:t>
        <a:bodyPr anchor="t"/>
        <a:lstStyle/>
        <a:p>
          <a:pPr algn="l"/>
          <a:r>
            <a:rPr lang="en-US" sz="1000" dirty="0" smtClean="0"/>
            <a:t>30-60-90 Schedule</a:t>
          </a:r>
          <a:endParaRPr lang="en-US" sz="1000" dirty="0"/>
        </a:p>
      </dgm:t>
    </dgm:pt>
    <dgm:pt modelId="{1BBE7072-C550-462D-B59C-775D071E678C}" type="parTrans" cxnId="{4A8157AD-A910-41EE-BF87-A8FA78D114B4}">
      <dgm:prSet/>
      <dgm:spPr/>
      <dgm:t>
        <a:bodyPr/>
        <a:lstStyle/>
        <a:p>
          <a:endParaRPr lang="en-US"/>
        </a:p>
      </dgm:t>
    </dgm:pt>
    <dgm:pt modelId="{28C7F22A-6C10-42BB-B236-C3A165DDFE47}" type="sibTrans" cxnId="{4A8157AD-A910-41EE-BF87-A8FA78D114B4}">
      <dgm:prSet/>
      <dgm:spPr/>
      <dgm:t>
        <a:bodyPr/>
        <a:lstStyle/>
        <a:p>
          <a:endParaRPr lang="en-US"/>
        </a:p>
      </dgm:t>
    </dgm:pt>
    <dgm:pt modelId="{213B220E-B5CF-4053-B283-2310C82C6B56}">
      <dgm:prSet phldrT="[Text]" custT="1"/>
      <dgm:spPr/>
      <dgm:t>
        <a:bodyPr anchor="t"/>
        <a:lstStyle/>
        <a:p>
          <a:pPr algn="l"/>
          <a:r>
            <a:rPr lang="en-US" sz="1000" dirty="0" smtClean="0"/>
            <a:t>METL Status</a:t>
          </a:r>
          <a:endParaRPr lang="en-US" sz="1000" dirty="0"/>
        </a:p>
      </dgm:t>
    </dgm:pt>
    <dgm:pt modelId="{8962B9DC-7670-490A-9BFC-A702AC2316BB}" type="parTrans" cxnId="{8B162090-D041-4EEE-8AAD-F6021908C944}">
      <dgm:prSet/>
      <dgm:spPr/>
      <dgm:t>
        <a:bodyPr/>
        <a:lstStyle/>
        <a:p>
          <a:endParaRPr lang="en-US"/>
        </a:p>
      </dgm:t>
    </dgm:pt>
    <dgm:pt modelId="{B0E64ACF-FBD7-42E1-B86C-0C4F485866DA}" type="sibTrans" cxnId="{8B162090-D041-4EEE-8AAD-F6021908C944}">
      <dgm:prSet/>
      <dgm:spPr/>
      <dgm:t>
        <a:bodyPr/>
        <a:lstStyle/>
        <a:p>
          <a:endParaRPr lang="en-US"/>
        </a:p>
      </dgm:t>
    </dgm:pt>
    <dgm:pt modelId="{994A43EB-24D0-4425-925A-61AB360C0F21}">
      <dgm:prSet phldrT="[Text]" custT="1"/>
      <dgm:spPr/>
      <dgm:t>
        <a:bodyPr anchor="t"/>
        <a:lstStyle/>
        <a:p>
          <a:pPr algn="l"/>
          <a:r>
            <a:rPr lang="en-US" sz="1000" dirty="0" smtClean="0"/>
            <a:t>Inventories</a:t>
          </a:r>
          <a:endParaRPr lang="en-US" sz="1000" dirty="0"/>
        </a:p>
      </dgm:t>
    </dgm:pt>
    <dgm:pt modelId="{4AA9E924-E450-4D72-90F3-582DC4BF2022}" type="parTrans" cxnId="{6E3E0A4E-D0D8-4280-9848-D3CD0B0738B3}">
      <dgm:prSet/>
      <dgm:spPr/>
      <dgm:t>
        <a:bodyPr/>
        <a:lstStyle/>
        <a:p>
          <a:endParaRPr lang="en-US"/>
        </a:p>
      </dgm:t>
    </dgm:pt>
    <dgm:pt modelId="{FC73241B-0E62-46CB-9F9E-18D16A59E9AC}" type="sibTrans" cxnId="{6E3E0A4E-D0D8-4280-9848-D3CD0B0738B3}">
      <dgm:prSet/>
      <dgm:spPr/>
      <dgm:t>
        <a:bodyPr/>
        <a:lstStyle/>
        <a:p>
          <a:endParaRPr lang="en-US"/>
        </a:p>
      </dgm:t>
    </dgm:pt>
    <dgm:pt modelId="{1C3E36BE-6CC9-408D-BB7B-7A9CEEBD9773}">
      <dgm:prSet phldrT="[Text]" custT="1"/>
      <dgm:spPr/>
      <dgm:t>
        <a:bodyPr anchor="t"/>
        <a:lstStyle/>
        <a:p>
          <a:pPr algn="l"/>
          <a:r>
            <a:rPr lang="en-US" sz="1000" dirty="0" smtClean="0"/>
            <a:t>Services</a:t>
          </a:r>
          <a:endParaRPr lang="en-US" sz="1000" dirty="0"/>
        </a:p>
      </dgm:t>
    </dgm:pt>
    <dgm:pt modelId="{2B9F2D94-90A6-4E6A-862D-7A85452CFF83}" type="parTrans" cxnId="{A4C6A381-12B9-4093-8B85-1065270C3F8D}">
      <dgm:prSet/>
      <dgm:spPr/>
      <dgm:t>
        <a:bodyPr/>
        <a:lstStyle/>
        <a:p>
          <a:endParaRPr lang="en-US"/>
        </a:p>
      </dgm:t>
    </dgm:pt>
    <dgm:pt modelId="{837E96EF-CBAA-494A-93E7-F77C5158E65A}" type="sibTrans" cxnId="{A4C6A381-12B9-4093-8B85-1065270C3F8D}">
      <dgm:prSet/>
      <dgm:spPr/>
      <dgm:t>
        <a:bodyPr/>
        <a:lstStyle/>
        <a:p>
          <a:endParaRPr lang="en-US"/>
        </a:p>
      </dgm:t>
    </dgm:pt>
    <dgm:pt modelId="{8E316CB4-372D-4D0C-BDCF-1B13778C5F51}">
      <dgm:prSet phldrT="[Text]" custT="1"/>
      <dgm:spPr/>
      <dgm:t>
        <a:bodyPr anchor="t"/>
        <a:lstStyle/>
        <a:p>
          <a:pPr algn="l"/>
          <a:r>
            <a:rPr lang="en-US" sz="1000" dirty="0" smtClean="0"/>
            <a:t>Medical Status</a:t>
          </a:r>
        </a:p>
      </dgm:t>
    </dgm:pt>
    <dgm:pt modelId="{0D5949C8-24EF-413F-AF5D-16B5BC15DC01}" type="parTrans" cxnId="{CED6CF3E-2EE0-4BA7-B63B-E9396945813F}">
      <dgm:prSet/>
      <dgm:spPr/>
      <dgm:t>
        <a:bodyPr/>
        <a:lstStyle/>
        <a:p>
          <a:endParaRPr lang="en-US"/>
        </a:p>
      </dgm:t>
    </dgm:pt>
    <dgm:pt modelId="{F7746EBE-DDC3-4463-84C6-6182CB16D9C2}" type="sibTrans" cxnId="{CED6CF3E-2EE0-4BA7-B63B-E9396945813F}">
      <dgm:prSet/>
      <dgm:spPr/>
      <dgm:t>
        <a:bodyPr/>
        <a:lstStyle/>
        <a:p>
          <a:endParaRPr lang="en-US"/>
        </a:p>
      </dgm:t>
    </dgm:pt>
    <dgm:pt modelId="{8C615F9C-7C0E-4661-8E49-99DFE546916A}">
      <dgm:prSet phldrT="[Text]" custT="1"/>
      <dgm:spPr/>
      <dgm:t>
        <a:bodyPr anchor="t"/>
        <a:lstStyle/>
        <a:p>
          <a:pPr algn="l"/>
          <a:r>
            <a:rPr lang="en-US" sz="1000" dirty="0" smtClean="0"/>
            <a:t>Soldiers in/out</a:t>
          </a:r>
        </a:p>
      </dgm:t>
    </dgm:pt>
    <dgm:pt modelId="{9FAC938D-E832-4F7D-93C4-9E7657A1EF8E}" type="parTrans" cxnId="{98BBE78F-06F2-4685-B80D-9AD2D26E4F4B}">
      <dgm:prSet/>
      <dgm:spPr/>
      <dgm:t>
        <a:bodyPr/>
        <a:lstStyle/>
        <a:p>
          <a:endParaRPr lang="en-US"/>
        </a:p>
      </dgm:t>
    </dgm:pt>
    <dgm:pt modelId="{11C0D908-0296-4663-80DB-D5DC3DD9C8EA}" type="sibTrans" cxnId="{98BBE78F-06F2-4685-B80D-9AD2D26E4F4B}">
      <dgm:prSet/>
      <dgm:spPr/>
      <dgm:t>
        <a:bodyPr/>
        <a:lstStyle/>
        <a:p>
          <a:endParaRPr lang="en-US"/>
        </a:p>
      </dgm:t>
    </dgm:pt>
    <dgm:pt modelId="{D4E6B175-C8AB-45FD-A682-582CD9B9DCB3}">
      <dgm:prSet phldrT="[Text]" custT="1"/>
      <dgm:spPr/>
      <dgm:t>
        <a:bodyPr anchor="t"/>
        <a:lstStyle/>
        <a:p>
          <a:pPr algn="l"/>
          <a:r>
            <a:rPr lang="en-US" sz="1000" dirty="0" smtClean="0"/>
            <a:t>Inspections</a:t>
          </a:r>
          <a:endParaRPr lang="en-US" sz="1000" dirty="0"/>
        </a:p>
      </dgm:t>
    </dgm:pt>
    <dgm:pt modelId="{0E1DAA3A-DD89-4BFA-AEC9-C651FCE98DBE}" type="parTrans" cxnId="{BBB8624A-214D-49A7-BCA8-D750F37A1CD3}">
      <dgm:prSet/>
      <dgm:spPr/>
      <dgm:t>
        <a:bodyPr/>
        <a:lstStyle/>
        <a:p>
          <a:endParaRPr lang="en-US"/>
        </a:p>
      </dgm:t>
    </dgm:pt>
    <dgm:pt modelId="{45F2E35A-829F-431B-B149-DE4BF26E6261}" type="sibTrans" cxnId="{BBB8624A-214D-49A7-BCA8-D750F37A1CD3}">
      <dgm:prSet/>
      <dgm:spPr/>
      <dgm:t>
        <a:bodyPr/>
        <a:lstStyle/>
        <a:p>
          <a:endParaRPr lang="en-US"/>
        </a:p>
      </dgm:t>
    </dgm:pt>
    <dgm:pt modelId="{876F77F6-2D1B-48F0-AEB5-59D245615988}">
      <dgm:prSet phldrT="[Text]" custT="1"/>
      <dgm:spPr/>
      <dgm:t>
        <a:bodyPr anchor="t"/>
        <a:lstStyle/>
        <a:p>
          <a:pPr algn="l"/>
          <a:r>
            <a:rPr lang="en-US" sz="1000" dirty="0" smtClean="0"/>
            <a:t>Local Events/MWR</a:t>
          </a:r>
        </a:p>
      </dgm:t>
    </dgm:pt>
    <dgm:pt modelId="{D0881DA5-0242-4BDE-BDDF-338F66877B50}" type="parTrans" cxnId="{F99F9F2D-E57E-4207-AFB8-777CE42668A3}">
      <dgm:prSet/>
      <dgm:spPr/>
      <dgm:t>
        <a:bodyPr/>
        <a:lstStyle/>
        <a:p>
          <a:endParaRPr lang="en-US"/>
        </a:p>
      </dgm:t>
    </dgm:pt>
    <dgm:pt modelId="{9F2B3A07-B22D-472D-83C5-C8C00409C3DC}" type="sibTrans" cxnId="{F99F9F2D-E57E-4207-AFB8-777CE42668A3}">
      <dgm:prSet/>
      <dgm:spPr/>
      <dgm:t>
        <a:bodyPr/>
        <a:lstStyle/>
        <a:p>
          <a:endParaRPr lang="en-US"/>
        </a:p>
      </dgm:t>
    </dgm:pt>
    <dgm:pt modelId="{47E811B0-1C4F-4334-B05C-0D74112B9525}">
      <dgm:prSet phldrT="[Text]" custT="1"/>
      <dgm:spPr/>
      <dgm:t>
        <a:bodyPr anchor="t"/>
        <a:lstStyle/>
        <a:p>
          <a:pPr algn="l"/>
          <a:r>
            <a:rPr lang="en-US" sz="1000" dirty="0" smtClean="0"/>
            <a:t>Reports</a:t>
          </a:r>
          <a:endParaRPr lang="en-US" sz="1000" dirty="0"/>
        </a:p>
      </dgm:t>
    </dgm:pt>
    <dgm:pt modelId="{6FF76009-6EEC-419C-ABFD-F77F20D07F7A}" type="parTrans" cxnId="{87BA1CCD-5C1D-417C-9927-952AF09BFAB5}">
      <dgm:prSet/>
      <dgm:spPr/>
      <dgm:t>
        <a:bodyPr/>
        <a:lstStyle/>
        <a:p>
          <a:endParaRPr lang="en-US"/>
        </a:p>
      </dgm:t>
    </dgm:pt>
    <dgm:pt modelId="{33E6D65D-88E7-4BB4-80FC-62ACF6864B73}" type="sibTrans" cxnId="{87BA1CCD-5C1D-417C-9927-952AF09BFAB5}">
      <dgm:prSet/>
      <dgm:spPr/>
      <dgm:t>
        <a:bodyPr/>
        <a:lstStyle/>
        <a:p>
          <a:endParaRPr lang="en-US"/>
        </a:p>
      </dgm:t>
    </dgm:pt>
    <dgm:pt modelId="{19DB75EA-EB87-4B77-B5F4-5586C05EABF9}">
      <dgm:prSet phldrT="[Text]" custT="1"/>
      <dgm:spPr/>
      <dgm:t>
        <a:bodyPr anchor="t"/>
        <a:lstStyle/>
        <a:p>
          <a:pPr algn="l"/>
          <a:r>
            <a:rPr lang="en-US" sz="1000" dirty="0" smtClean="0"/>
            <a:t>EO/POSH</a:t>
          </a:r>
          <a:endParaRPr lang="en-US" sz="1000" dirty="0"/>
        </a:p>
      </dgm:t>
    </dgm:pt>
    <dgm:pt modelId="{C3B84422-9B26-45AC-9DEC-F109A1657406}" type="parTrans" cxnId="{028BFCBD-3A3F-4EA7-93F6-899BB611B386}">
      <dgm:prSet/>
      <dgm:spPr/>
      <dgm:t>
        <a:bodyPr/>
        <a:lstStyle/>
        <a:p>
          <a:endParaRPr lang="en-US"/>
        </a:p>
      </dgm:t>
    </dgm:pt>
    <dgm:pt modelId="{E7EE1A3D-65F7-436A-B03D-D87B335CEB56}" type="sibTrans" cxnId="{028BFCBD-3A3F-4EA7-93F6-899BB611B386}">
      <dgm:prSet/>
      <dgm:spPr/>
      <dgm:t>
        <a:bodyPr/>
        <a:lstStyle/>
        <a:p>
          <a:endParaRPr lang="en-US"/>
        </a:p>
      </dgm:t>
    </dgm:pt>
    <dgm:pt modelId="{DD4DCF3E-17A6-4E11-A774-BF46C1B580A0}">
      <dgm:prSet phldrT="[Text]" custT="1"/>
      <dgm:spPr/>
      <dgm:t>
        <a:bodyPr anchor="t"/>
        <a:lstStyle/>
        <a:p>
          <a:pPr algn="l"/>
          <a:r>
            <a:rPr lang="en-US" sz="1000" dirty="0" smtClean="0"/>
            <a:t>Reports</a:t>
          </a:r>
          <a:endParaRPr lang="en-US" sz="1000" dirty="0"/>
        </a:p>
      </dgm:t>
    </dgm:pt>
    <dgm:pt modelId="{D51FABB0-3462-4C73-82D9-81809CB6A32A}" type="parTrans" cxnId="{3EBB34D9-F384-44CA-9495-C6DA7ADCF726}">
      <dgm:prSet/>
      <dgm:spPr/>
      <dgm:t>
        <a:bodyPr/>
        <a:lstStyle/>
        <a:p>
          <a:endParaRPr lang="en-US"/>
        </a:p>
      </dgm:t>
    </dgm:pt>
    <dgm:pt modelId="{01AF6275-D526-4CAD-A1EE-01CBA547FD30}" type="sibTrans" cxnId="{3EBB34D9-F384-44CA-9495-C6DA7ADCF726}">
      <dgm:prSet/>
      <dgm:spPr/>
      <dgm:t>
        <a:bodyPr/>
        <a:lstStyle/>
        <a:p>
          <a:endParaRPr lang="en-US"/>
        </a:p>
      </dgm:t>
    </dgm:pt>
    <dgm:pt modelId="{EF5CB3AF-607A-451E-9BC9-4D13897E8FDB}">
      <dgm:prSet phldrT="[Text]" custT="1"/>
      <dgm:spPr/>
      <dgm:t>
        <a:bodyPr anchor="t"/>
        <a:lstStyle/>
        <a:p>
          <a:pPr algn="l"/>
          <a:r>
            <a:rPr lang="en-US" sz="1000" dirty="0" smtClean="0"/>
            <a:t>Taskings</a:t>
          </a:r>
          <a:endParaRPr lang="en-US" sz="1000" dirty="0"/>
        </a:p>
      </dgm:t>
    </dgm:pt>
    <dgm:pt modelId="{536A8B8F-6D7A-43AB-8895-D7CD611650B5}" type="parTrans" cxnId="{0C6F23B4-3FCA-416B-9F75-D3E98DB88C27}">
      <dgm:prSet/>
      <dgm:spPr/>
      <dgm:t>
        <a:bodyPr/>
        <a:lstStyle/>
        <a:p>
          <a:endParaRPr lang="en-US"/>
        </a:p>
      </dgm:t>
    </dgm:pt>
    <dgm:pt modelId="{52246FFC-37DC-42AF-8F6D-5F20424F3EC7}" type="sibTrans" cxnId="{0C6F23B4-3FCA-416B-9F75-D3E98DB88C27}">
      <dgm:prSet/>
      <dgm:spPr/>
      <dgm:t>
        <a:bodyPr/>
        <a:lstStyle/>
        <a:p>
          <a:endParaRPr lang="en-US"/>
        </a:p>
      </dgm:t>
    </dgm:pt>
    <dgm:pt modelId="{24358503-2E8A-4A9C-8B16-1165294CF4C1}">
      <dgm:prSet phldrT="[Text]" custT="1"/>
      <dgm:spPr/>
      <dgm:t>
        <a:bodyPr anchor="t"/>
        <a:lstStyle/>
        <a:p>
          <a:pPr algn="l"/>
          <a:r>
            <a:rPr lang="en-US" sz="1000" dirty="0" smtClean="0"/>
            <a:t>Issues</a:t>
          </a:r>
          <a:endParaRPr lang="en-US" sz="1000" dirty="0"/>
        </a:p>
      </dgm:t>
    </dgm:pt>
    <dgm:pt modelId="{E914B8E1-7D56-4310-8A17-130B69E2DEAB}" type="parTrans" cxnId="{B989DCE2-73C0-4825-9430-B1C41B4D6686}">
      <dgm:prSet/>
      <dgm:spPr/>
      <dgm:t>
        <a:bodyPr/>
        <a:lstStyle/>
        <a:p>
          <a:endParaRPr lang="en-US"/>
        </a:p>
      </dgm:t>
    </dgm:pt>
    <dgm:pt modelId="{7992ADF3-4629-4D77-8733-A8517B17371C}" type="sibTrans" cxnId="{B989DCE2-73C0-4825-9430-B1C41B4D6686}">
      <dgm:prSet/>
      <dgm:spPr/>
      <dgm:t>
        <a:bodyPr/>
        <a:lstStyle/>
        <a:p>
          <a:endParaRPr lang="en-US"/>
        </a:p>
      </dgm:t>
    </dgm:pt>
    <dgm:pt modelId="{830EDFEC-DBAA-4032-8EAB-100AEECC1E86}">
      <dgm:prSet phldrT="[Text]" custT="1"/>
      <dgm:spPr/>
      <dgm:t>
        <a:bodyPr anchor="t"/>
        <a:lstStyle/>
        <a:p>
          <a:pPr algn="l"/>
          <a:r>
            <a:rPr lang="en-US" sz="1000" dirty="0" smtClean="0"/>
            <a:t>Taskings</a:t>
          </a:r>
          <a:endParaRPr lang="en-US" sz="1000" dirty="0"/>
        </a:p>
      </dgm:t>
    </dgm:pt>
    <dgm:pt modelId="{89D46A6B-F6B8-419F-A836-E219A5314787}" type="parTrans" cxnId="{C93D4D37-6673-4D84-BEB1-378D8AFA5666}">
      <dgm:prSet/>
      <dgm:spPr/>
      <dgm:t>
        <a:bodyPr/>
        <a:lstStyle/>
        <a:p>
          <a:endParaRPr lang="en-US"/>
        </a:p>
      </dgm:t>
    </dgm:pt>
    <dgm:pt modelId="{3653091B-9FEF-427E-ADE9-ACDD884F23DC}" type="sibTrans" cxnId="{C93D4D37-6673-4D84-BEB1-378D8AFA5666}">
      <dgm:prSet/>
      <dgm:spPr/>
      <dgm:t>
        <a:bodyPr/>
        <a:lstStyle/>
        <a:p>
          <a:endParaRPr lang="en-US"/>
        </a:p>
      </dgm:t>
    </dgm:pt>
    <dgm:pt modelId="{33DD59B8-3F97-49F4-BBBB-529110B3A61C}">
      <dgm:prSet phldrT="[Text]" custT="1"/>
      <dgm:spPr/>
      <dgm:t>
        <a:bodyPr anchor="t"/>
        <a:lstStyle/>
        <a:p>
          <a:pPr algn="l"/>
          <a:r>
            <a:rPr lang="en-US" sz="1000" dirty="0" smtClean="0"/>
            <a:t>Issues</a:t>
          </a:r>
          <a:endParaRPr lang="en-US" sz="1000" dirty="0"/>
        </a:p>
      </dgm:t>
    </dgm:pt>
    <dgm:pt modelId="{CA94CC17-B31D-4313-9842-2BCBFC0F68DE}" type="sibTrans" cxnId="{7E2CCD72-D108-4779-8B96-861BE73B7BBF}">
      <dgm:prSet/>
      <dgm:spPr/>
      <dgm:t>
        <a:bodyPr/>
        <a:lstStyle/>
        <a:p>
          <a:endParaRPr lang="en-US"/>
        </a:p>
      </dgm:t>
    </dgm:pt>
    <dgm:pt modelId="{7E1D05A8-47A4-4D4A-B1EC-175273E028A6}" type="parTrans" cxnId="{7E2CCD72-D108-4779-8B96-861BE73B7BBF}">
      <dgm:prSet/>
      <dgm:spPr/>
      <dgm:t>
        <a:bodyPr/>
        <a:lstStyle/>
        <a:p>
          <a:endParaRPr lang="en-US"/>
        </a:p>
      </dgm:t>
    </dgm:pt>
    <dgm:pt modelId="{BD8A01A8-064E-4D8B-BD6C-B06DA8B9CEE6}">
      <dgm:prSet phldrT="[Text]" custT="1"/>
      <dgm:spPr/>
      <dgm:t>
        <a:bodyPr anchor="t"/>
        <a:lstStyle/>
        <a:p>
          <a:pPr algn="ctr"/>
          <a:r>
            <a:rPr lang="en-US" sz="1400" dirty="0" smtClean="0"/>
            <a:t>1SG</a:t>
          </a:r>
          <a:endParaRPr lang="en-US" sz="1400" dirty="0"/>
        </a:p>
      </dgm:t>
    </dgm:pt>
    <dgm:pt modelId="{7A7C0216-3B87-4FE0-B92F-34A4B84AE784}" type="parTrans" cxnId="{ED91DB59-7BE8-44B4-ADE1-D7B394627582}">
      <dgm:prSet/>
      <dgm:spPr/>
      <dgm:t>
        <a:bodyPr/>
        <a:lstStyle/>
        <a:p>
          <a:endParaRPr lang="en-US"/>
        </a:p>
      </dgm:t>
    </dgm:pt>
    <dgm:pt modelId="{8DB5855B-740D-4634-B595-C0038CC56557}" type="sibTrans" cxnId="{ED91DB59-7BE8-44B4-ADE1-D7B394627582}">
      <dgm:prSet/>
      <dgm:spPr/>
      <dgm:t>
        <a:bodyPr/>
        <a:lstStyle/>
        <a:p>
          <a:endParaRPr lang="en-US"/>
        </a:p>
      </dgm:t>
    </dgm:pt>
    <dgm:pt modelId="{3F634817-E346-4811-B45C-D16E5DD5381D}">
      <dgm:prSet phldrT="[Text]" custT="1"/>
      <dgm:spPr/>
      <dgm:t>
        <a:bodyPr anchor="t"/>
        <a:lstStyle/>
        <a:p>
          <a:pPr algn="l"/>
          <a:r>
            <a:rPr lang="en-US" sz="1000" dirty="0" smtClean="0"/>
            <a:t>Counseling/ NCOERs</a:t>
          </a:r>
          <a:endParaRPr lang="en-US" sz="1000" dirty="0"/>
        </a:p>
      </dgm:t>
    </dgm:pt>
    <dgm:pt modelId="{BBE71594-8390-47AA-8D25-1322A781EE1D}" type="parTrans" cxnId="{17E56998-D565-4CB1-8263-62AAB2BE0775}">
      <dgm:prSet/>
      <dgm:spPr/>
      <dgm:t>
        <a:bodyPr/>
        <a:lstStyle/>
        <a:p>
          <a:endParaRPr lang="en-US"/>
        </a:p>
      </dgm:t>
    </dgm:pt>
    <dgm:pt modelId="{D080401F-C490-4280-9A06-0DB7D9E1119E}" type="sibTrans" cxnId="{17E56998-D565-4CB1-8263-62AAB2BE0775}">
      <dgm:prSet/>
      <dgm:spPr/>
      <dgm:t>
        <a:bodyPr/>
        <a:lstStyle/>
        <a:p>
          <a:endParaRPr lang="en-US"/>
        </a:p>
      </dgm:t>
    </dgm:pt>
    <dgm:pt modelId="{8115E5BD-7BA2-49F5-BD05-7E9004ADEB18}">
      <dgm:prSet phldrT="[Text]" custT="1"/>
      <dgm:spPr/>
      <dgm:t>
        <a:bodyPr anchor="t"/>
        <a:lstStyle/>
        <a:p>
          <a:pPr algn="l"/>
          <a:r>
            <a:rPr lang="en-US" sz="1000" dirty="0" smtClean="0"/>
            <a:t>Retention</a:t>
          </a:r>
          <a:endParaRPr lang="en-US" sz="1000" dirty="0"/>
        </a:p>
      </dgm:t>
    </dgm:pt>
    <dgm:pt modelId="{CFB7319B-58A8-4EAF-99B2-F4A3A0B3F5C1}" type="parTrans" cxnId="{4BFB3215-7692-4773-87A1-96F37B3BF834}">
      <dgm:prSet/>
      <dgm:spPr/>
      <dgm:t>
        <a:bodyPr/>
        <a:lstStyle/>
        <a:p>
          <a:endParaRPr lang="en-US"/>
        </a:p>
      </dgm:t>
    </dgm:pt>
    <dgm:pt modelId="{C00614EB-3DA9-4353-9F2C-A8AB1FAB0663}" type="sibTrans" cxnId="{4BFB3215-7692-4773-87A1-96F37B3BF834}">
      <dgm:prSet/>
      <dgm:spPr/>
      <dgm:t>
        <a:bodyPr/>
        <a:lstStyle/>
        <a:p>
          <a:endParaRPr lang="en-US"/>
        </a:p>
      </dgm:t>
    </dgm:pt>
    <dgm:pt modelId="{A5F8D949-747D-42CD-90EE-518F35DD80B5}">
      <dgm:prSet phldrT="[Text]" custT="1"/>
      <dgm:spPr/>
      <dgm:t>
        <a:bodyPr anchor="t"/>
        <a:lstStyle/>
        <a:p>
          <a:pPr algn="l"/>
          <a:r>
            <a:rPr lang="en-US" sz="1000" dirty="0" smtClean="0"/>
            <a:t>Promotions</a:t>
          </a:r>
          <a:endParaRPr lang="en-US" sz="1000" dirty="0"/>
        </a:p>
      </dgm:t>
    </dgm:pt>
    <dgm:pt modelId="{71A87119-4ED7-497B-B53A-5D578C8FC04A}" type="parTrans" cxnId="{8A2941AC-0357-4ABB-AC93-FDFA5AC0943F}">
      <dgm:prSet/>
      <dgm:spPr/>
      <dgm:t>
        <a:bodyPr/>
        <a:lstStyle/>
        <a:p>
          <a:endParaRPr lang="en-US"/>
        </a:p>
      </dgm:t>
    </dgm:pt>
    <dgm:pt modelId="{5CA4C33B-7070-4BD8-884F-45AFE9F300B5}" type="sibTrans" cxnId="{8A2941AC-0357-4ABB-AC93-FDFA5AC0943F}">
      <dgm:prSet/>
      <dgm:spPr/>
      <dgm:t>
        <a:bodyPr/>
        <a:lstStyle/>
        <a:p>
          <a:endParaRPr lang="en-US"/>
        </a:p>
      </dgm:t>
    </dgm:pt>
    <dgm:pt modelId="{2D2B9E3A-7C40-45AE-81D3-988BB6CEBDC2}">
      <dgm:prSet phldrT="[Text]" custT="1"/>
      <dgm:spPr/>
      <dgm:t>
        <a:bodyPr anchor="t"/>
        <a:lstStyle/>
        <a:p>
          <a:pPr algn="ctr"/>
          <a:r>
            <a:rPr lang="en-US" sz="1400" dirty="0" smtClean="0"/>
            <a:t>Supply</a:t>
          </a:r>
          <a:endParaRPr lang="en-US" sz="1400" dirty="0"/>
        </a:p>
      </dgm:t>
    </dgm:pt>
    <dgm:pt modelId="{17F09E8B-B20C-4EC2-83C3-8FC073523E27}" type="parTrans" cxnId="{EF8FA5D1-7F22-4B42-B481-7A1070BE92C7}">
      <dgm:prSet/>
      <dgm:spPr/>
      <dgm:t>
        <a:bodyPr/>
        <a:lstStyle/>
        <a:p>
          <a:endParaRPr lang="en-US"/>
        </a:p>
      </dgm:t>
    </dgm:pt>
    <dgm:pt modelId="{0E6520BA-3719-40F1-93D8-8FCFAF3F4B17}" type="sibTrans" cxnId="{EF8FA5D1-7F22-4B42-B481-7A1070BE92C7}">
      <dgm:prSet/>
      <dgm:spPr/>
      <dgm:t>
        <a:bodyPr/>
        <a:lstStyle/>
        <a:p>
          <a:endParaRPr lang="en-US"/>
        </a:p>
      </dgm:t>
    </dgm:pt>
    <dgm:pt modelId="{97444717-DCB8-43C4-A64C-29436220703F}">
      <dgm:prSet phldrT="[Text]" custT="1"/>
      <dgm:spPr/>
      <dgm:t>
        <a:bodyPr anchor="t"/>
        <a:lstStyle/>
        <a:p>
          <a:pPr algn="l"/>
          <a:r>
            <a:rPr lang="en-US" sz="1000" dirty="0" smtClean="0"/>
            <a:t>Hand Receipts</a:t>
          </a:r>
          <a:endParaRPr lang="en-US" sz="1000" dirty="0"/>
        </a:p>
      </dgm:t>
    </dgm:pt>
    <dgm:pt modelId="{CA4B7DE1-DBAB-48B1-989C-7756F2CF7C84}" type="parTrans" cxnId="{4EA7693B-4D51-4BC9-99D0-7AE21DF4E51E}">
      <dgm:prSet/>
      <dgm:spPr/>
      <dgm:t>
        <a:bodyPr/>
        <a:lstStyle/>
        <a:p>
          <a:endParaRPr lang="en-US"/>
        </a:p>
      </dgm:t>
    </dgm:pt>
    <dgm:pt modelId="{E2A1F361-43C7-4C01-A4E0-08A5E13F38C8}" type="sibTrans" cxnId="{4EA7693B-4D51-4BC9-99D0-7AE21DF4E51E}">
      <dgm:prSet/>
      <dgm:spPr/>
      <dgm:t>
        <a:bodyPr/>
        <a:lstStyle/>
        <a:p>
          <a:endParaRPr lang="en-US"/>
        </a:p>
      </dgm:t>
    </dgm:pt>
    <dgm:pt modelId="{ECE4A632-AEA7-4E9D-8353-9395EC295771}">
      <dgm:prSet phldrT="[Text]" custT="1"/>
      <dgm:spPr/>
      <dgm:t>
        <a:bodyPr anchor="t"/>
        <a:lstStyle/>
        <a:p>
          <a:pPr algn="l"/>
          <a:r>
            <a:rPr lang="en-US" sz="1000" dirty="0" smtClean="0"/>
            <a:t>Fielding/ Code-outs</a:t>
          </a:r>
          <a:endParaRPr lang="en-US" sz="1000" dirty="0"/>
        </a:p>
      </dgm:t>
    </dgm:pt>
    <dgm:pt modelId="{F091B90B-E688-4C20-9A93-B2C253354F6F}" type="parTrans" cxnId="{C7D64C29-7783-46CE-9E49-616B48A099AE}">
      <dgm:prSet/>
      <dgm:spPr/>
      <dgm:t>
        <a:bodyPr/>
        <a:lstStyle/>
        <a:p>
          <a:endParaRPr lang="en-US"/>
        </a:p>
      </dgm:t>
    </dgm:pt>
    <dgm:pt modelId="{CC3E8094-D8D5-4C94-A7A2-1A2C7D4252B3}" type="sibTrans" cxnId="{C7D64C29-7783-46CE-9E49-616B48A099AE}">
      <dgm:prSet/>
      <dgm:spPr/>
      <dgm:t>
        <a:bodyPr/>
        <a:lstStyle/>
        <a:p>
          <a:endParaRPr lang="en-US"/>
        </a:p>
      </dgm:t>
    </dgm:pt>
    <dgm:pt modelId="{BEA4B4CF-445B-4722-9F0B-3604A7404553}">
      <dgm:prSet phldrT="[Text]" custT="1"/>
      <dgm:spPr/>
      <dgm:t>
        <a:bodyPr anchor="t"/>
        <a:lstStyle/>
        <a:p>
          <a:pPr algn="l"/>
          <a:r>
            <a:rPr lang="en-US" sz="1000" dirty="0" smtClean="0"/>
            <a:t>SKOT/TM Changes + Updates</a:t>
          </a:r>
          <a:endParaRPr lang="en-US" sz="1000" dirty="0"/>
        </a:p>
      </dgm:t>
    </dgm:pt>
    <dgm:pt modelId="{8453FDE7-1F02-4947-A6EB-D4BE848A7033}" type="parTrans" cxnId="{4A0364EC-95A6-4FEE-8283-873A0C4522D3}">
      <dgm:prSet/>
      <dgm:spPr/>
      <dgm:t>
        <a:bodyPr/>
        <a:lstStyle/>
        <a:p>
          <a:endParaRPr lang="en-US"/>
        </a:p>
      </dgm:t>
    </dgm:pt>
    <dgm:pt modelId="{852022CF-1903-41C8-B545-3B266D27AB41}" type="sibTrans" cxnId="{4A0364EC-95A6-4FEE-8283-873A0C4522D3}">
      <dgm:prSet/>
      <dgm:spPr/>
      <dgm:t>
        <a:bodyPr/>
        <a:lstStyle/>
        <a:p>
          <a:endParaRPr lang="en-US"/>
        </a:p>
      </dgm:t>
    </dgm:pt>
    <dgm:pt modelId="{41A10156-090E-4CF4-9A74-6D0E6EBC570D}">
      <dgm:prSet phldrT="[Text]" custT="1"/>
      <dgm:spPr/>
      <dgm:t>
        <a:bodyPr anchor="t"/>
        <a:lstStyle/>
        <a:p>
          <a:pPr algn="l"/>
          <a:r>
            <a:rPr lang="en-US" sz="1000" dirty="0" smtClean="0"/>
            <a:t>Shortages</a:t>
          </a:r>
          <a:endParaRPr lang="en-US" sz="1000" dirty="0"/>
        </a:p>
      </dgm:t>
    </dgm:pt>
    <dgm:pt modelId="{FE0FFCFC-9849-4101-891B-D5F02F544D1C}" type="parTrans" cxnId="{DB41389B-9678-41CB-8D30-0E78255CD64A}">
      <dgm:prSet/>
      <dgm:spPr/>
      <dgm:t>
        <a:bodyPr/>
        <a:lstStyle/>
        <a:p>
          <a:endParaRPr lang="en-US"/>
        </a:p>
      </dgm:t>
    </dgm:pt>
    <dgm:pt modelId="{0C4F781F-DCB5-48FB-8698-FCC635347F19}" type="sibTrans" cxnId="{DB41389B-9678-41CB-8D30-0E78255CD64A}">
      <dgm:prSet/>
      <dgm:spPr/>
      <dgm:t>
        <a:bodyPr/>
        <a:lstStyle/>
        <a:p>
          <a:endParaRPr lang="en-US"/>
        </a:p>
      </dgm:t>
    </dgm:pt>
    <dgm:pt modelId="{99AA7C23-B3B9-48A1-997F-C3B00408F1F0}">
      <dgm:prSet phldrT="[Text]" custT="1"/>
      <dgm:spPr/>
      <dgm:t>
        <a:bodyPr anchor="t"/>
        <a:lstStyle/>
        <a:p>
          <a:pPr algn="l"/>
          <a:r>
            <a:rPr lang="en-US" sz="1000" dirty="0" smtClean="0"/>
            <a:t>RIP Inventory</a:t>
          </a:r>
          <a:endParaRPr lang="en-US" sz="1000" dirty="0"/>
        </a:p>
      </dgm:t>
    </dgm:pt>
    <dgm:pt modelId="{CE97ACFE-5C7A-44A4-9BE2-F9E6FFE65625}" type="parTrans" cxnId="{A72A3664-2612-4D76-AB79-1239352666CA}">
      <dgm:prSet/>
      <dgm:spPr/>
      <dgm:t>
        <a:bodyPr/>
        <a:lstStyle/>
        <a:p>
          <a:endParaRPr lang="en-US"/>
        </a:p>
      </dgm:t>
    </dgm:pt>
    <dgm:pt modelId="{20DE64C3-1696-46EF-ABA8-BF8BCD0BFE91}" type="sibTrans" cxnId="{A72A3664-2612-4D76-AB79-1239352666CA}">
      <dgm:prSet/>
      <dgm:spPr/>
      <dgm:t>
        <a:bodyPr/>
        <a:lstStyle/>
        <a:p>
          <a:endParaRPr lang="en-US"/>
        </a:p>
      </dgm:t>
    </dgm:pt>
    <dgm:pt modelId="{0832E2BD-96D3-41FF-977E-B69B8ABF1F3F}">
      <dgm:prSet phldrT="[Text]" custT="1"/>
      <dgm:spPr/>
      <dgm:t>
        <a:bodyPr anchor="t"/>
        <a:lstStyle/>
        <a:p>
          <a:pPr algn="l"/>
          <a:r>
            <a:rPr lang="en-US" sz="1000" dirty="0" smtClean="0"/>
            <a:t>Training</a:t>
          </a:r>
          <a:endParaRPr lang="en-US" sz="1000" dirty="0"/>
        </a:p>
      </dgm:t>
    </dgm:pt>
    <dgm:pt modelId="{F0CB9369-7892-4183-B935-60E3203FF6B9}" type="parTrans" cxnId="{F623CE2A-0EE2-47F5-AE82-C8501195F307}">
      <dgm:prSet/>
      <dgm:spPr/>
      <dgm:t>
        <a:bodyPr/>
        <a:lstStyle/>
        <a:p>
          <a:endParaRPr lang="en-US"/>
        </a:p>
      </dgm:t>
    </dgm:pt>
    <dgm:pt modelId="{6DF4C933-3CC6-45E0-BB42-7E2A81424590}" type="sibTrans" cxnId="{F623CE2A-0EE2-47F5-AE82-C8501195F307}">
      <dgm:prSet/>
      <dgm:spPr/>
      <dgm:t>
        <a:bodyPr/>
        <a:lstStyle/>
        <a:p>
          <a:endParaRPr lang="en-US"/>
        </a:p>
      </dgm:t>
    </dgm:pt>
    <dgm:pt modelId="{A403F00C-077B-4B21-B807-DDE8AD5E153B}">
      <dgm:prSet phldrT="[Text]" custT="1"/>
      <dgm:spPr/>
      <dgm:t>
        <a:bodyPr anchor="t"/>
        <a:lstStyle/>
        <a:p>
          <a:pPr algn="l"/>
          <a:r>
            <a:rPr lang="en-US" sz="1000" dirty="0" smtClean="0"/>
            <a:t>UCMJ</a:t>
          </a:r>
          <a:endParaRPr lang="en-US" sz="1000" dirty="0"/>
        </a:p>
      </dgm:t>
    </dgm:pt>
    <dgm:pt modelId="{801E2FD9-810A-46EE-A7DB-EF123F0792CE}" type="parTrans" cxnId="{0A71FAE0-79D5-4A77-BA4E-63916FAEA1DE}">
      <dgm:prSet/>
      <dgm:spPr/>
      <dgm:t>
        <a:bodyPr/>
        <a:lstStyle/>
        <a:p>
          <a:endParaRPr lang="en-US"/>
        </a:p>
      </dgm:t>
    </dgm:pt>
    <dgm:pt modelId="{71E9FA14-8A89-485E-87C4-69AED9A8F1D9}" type="sibTrans" cxnId="{0A71FAE0-79D5-4A77-BA4E-63916FAEA1DE}">
      <dgm:prSet/>
      <dgm:spPr/>
      <dgm:t>
        <a:bodyPr/>
        <a:lstStyle/>
        <a:p>
          <a:endParaRPr lang="en-US"/>
        </a:p>
      </dgm:t>
    </dgm:pt>
    <dgm:pt modelId="{7F8AA224-0C09-4DA4-877B-8DB114B8C0BF}">
      <dgm:prSet phldrT="[Text]" custT="1"/>
      <dgm:spPr/>
      <dgm:t>
        <a:bodyPr anchor="t"/>
        <a:lstStyle/>
        <a:p>
          <a:pPr algn="l"/>
          <a:r>
            <a:rPr lang="en-US" sz="1000" dirty="0" smtClean="0"/>
            <a:t>Services</a:t>
          </a:r>
          <a:endParaRPr lang="en-US" sz="1000" dirty="0"/>
        </a:p>
      </dgm:t>
    </dgm:pt>
    <dgm:pt modelId="{9CEDB502-F729-472D-A303-76B58B7FBE53}" type="parTrans" cxnId="{051AF680-79C6-40ED-9136-3EAD94DAD6B4}">
      <dgm:prSet/>
      <dgm:spPr/>
      <dgm:t>
        <a:bodyPr/>
        <a:lstStyle/>
        <a:p>
          <a:endParaRPr lang="en-US"/>
        </a:p>
      </dgm:t>
    </dgm:pt>
    <dgm:pt modelId="{634D048B-1A40-49DD-81CB-0C31814E9665}" type="sibTrans" cxnId="{051AF680-79C6-40ED-9136-3EAD94DAD6B4}">
      <dgm:prSet/>
      <dgm:spPr/>
      <dgm:t>
        <a:bodyPr/>
        <a:lstStyle/>
        <a:p>
          <a:endParaRPr lang="en-US"/>
        </a:p>
      </dgm:t>
    </dgm:pt>
    <dgm:pt modelId="{67862EF4-A026-4FF9-BC21-E26E4A1014DF}">
      <dgm:prSet phldrT="[Text]" custT="1"/>
      <dgm:spPr/>
      <dgm:t>
        <a:bodyPr anchor="t"/>
        <a:lstStyle/>
        <a:p>
          <a:pPr algn="l"/>
          <a:r>
            <a:rPr lang="en-US" sz="1000" dirty="0" smtClean="0"/>
            <a:t>Key Equip Shortages</a:t>
          </a:r>
          <a:endParaRPr lang="en-US" sz="1000" dirty="0"/>
        </a:p>
      </dgm:t>
    </dgm:pt>
    <dgm:pt modelId="{B1EA491B-9574-4AF6-95EA-1D4E17EFA10F}" type="parTrans" cxnId="{830BEEC4-A12C-41E3-A155-2D8D5EC6D452}">
      <dgm:prSet/>
      <dgm:spPr/>
      <dgm:t>
        <a:bodyPr/>
        <a:lstStyle/>
        <a:p>
          <a:endParaRPr lang="en-US"/>
        </a:p>
      </dgm:t>
    </dgm:pt>
    <dgm:pt modelId="{7EE42CDE-F371-4600-A5E5-FFB36D89CBF4}" type="sibTrans" cxnId="{830BEEC4-A12C-41E3-A155-2D8D5EC6D452}">
      <dgm:prSet/>
      <dgm:spPr/>
      <dgm:t>
        <a:bodyPr/>
        <a:lstStyle/>
        <a:p>
          <a:endParaRPr lang="en-US"/>
        </a:p>
      </dgm:t>
    </dgm:pt>
    <dgm:pt modelId="{C6ABE29A-7265-47D8-914A-83CB473CF37A}">
      <dgm:prSet phldrT="[Text]" custT="1"/>
      <dgm:spPr/>
      <dgm:t>
        <a:bodyPr anchor="t"/>
        <a:lstStyle/>
        <a:p>
          <a:pPr algn="l"/>
          <a:r>
            <a:rPr lang="en-US" sz="1000" dirty="0" smtClean="0"/>
            <a:t>Training </a:t>
          </a:r>
          <a:r>
            <a:rPr lang="en-US" sz="1000" dirty="0" err="1" smtClean="0"/>
            <a:t>Mtg</a:t>
          </a:r>
          <a:endParaRPr lang="en-US" sz="1000" dirty="0"/>
        </a:p>
      </dgm:t>
    </dgm:pt>
    <dgm:pt modelId="{45DE50CB-FD8B-4597-A141-E7CDE29E4769}" type="parTrans" cxnId="{70078209-B86C-4242-93F8-6C163E5E4ACC}">
      <dgm:prSet/>
      <dgm:spPr/>
      <dgm:t>
        <a:bodyPr/>
        <a:lstStyle/>
        <a:p>
          <a:endParaRPr lang="en-US"/>
        </a:p>
      </dgm:t>
    </dgm:pt>
    <dgm:pt modelId="{3BB45251-7344-4703-B0DE-BFA3342F95AD}" type="sibTrans" cxnId="{70078209-B86C-4242-93F8-6C163E5E4ACC}">
      <dgm:prSet/>
      <dgm:spPr/>
      <dgm:t>
        <a:bodyPr/>
        <a:lstStyle/>
        <a:p>
          <a:endParaRPr lang="en-US"/>
        </a:p>
      </dgm:t>
    </dgm:pt>
    <dgm:pt modelId="{7C64D1E4-7B8D-479A-9B56-0CAF9E522DDA}">
      <dgm:prSet phldrT="[Text]" custT="1"/>
      <dgm:spPr/>
      <dgm:t>
        <a:bodyPr anchor="t"/>
        <a:lstStyle/>
        <a:p>
          <a:pPr algn="l"/>
          <a:r>
            <a:rPr lang="en-US" sz="1000" dirty="0" smtClean="0"/>
            <a:t>Physical Fitness</a:t>
          </a:r>
          <a:endParaRPr lang="en-US" sz="1000" dirty="0"/>
        </a:p>
      </dgm:t>
    </dgm:pt>
    <dgm:pt modelId="{1FB5F6ED-CB09-4751-B4EB-3028CC054AF8}" type="parTrans" cxnId="{4E6F2914-7807-42FF-B311-2832479F6EE0}">
      <dgm:prSet/>
      <dgm:spPr/>
      <dgm:t>
        <a:bodyPr/>
        <a:lstStyle/>
        <a:p>
          <a:endParaRPr lang="en-US"/>
        </a:p>
      </dgm:t>
    </dgm:pt>
    <dgm:pt modelId="{653AB08D-8310-4A22-BB52-F49D105D5133}" type="sibTrans" cxnId="{4E6F2914-7807-42FF-B311-2832479F6EE0}">
      <dgm:prSet/>
      <dgm:spPr/>
      <dgm:t>
        <a:bodyPr/>
        <a:lstStyle/>
        <a:p>
          <a:endParaRPr lang="en-US"/>
        </a:p>
      </dgm:t>
    </dgm:pt>
    <dgm:pt modelId="{E1A12893-0C07-4D5D-BB27-8AF0416EAC3B}">
      <dgm:prSet phldrT="[Text]" custT="1"/>
      <dgm:spPr/>
      <dgm:t>
        <a:bodyPr anchor="t"/>
        <a:lstStyle/>
        <a:p>
          <a:pPr algn="l"/>
          <a:r>
            <a:rPr lang="en-US" sz="1000" dirty="0" smtClean="0"/>
            <a:t>All </a:t>
          </a:r>
          <a:r>
            <a:rPr lang="en-US" sz="1000" dirty="0" err="1" smtClean="0"/>
            <a:t>Lic</a:t>
          </a:r>
          <a:r>
            <a:rPr lang="en-US" sz="1000" dirty="0" smtClean="0"/>
            <a:t>/Cert on file</a:t>
          </a:r>
        </a:p>
      </dgm:t>
    </dgm:pt>
    <dgm:pt modelId="{D08B1243-B4BE-4D4C-8B68-BC3B62765011}" type="parTrans" cxnId="{8142EA59-EABD-4D0B-BA4C-A25542AFA3AE}">
      <dgm:prSet/>
      <dgm:spPr/>
      <dgm:t>
        <a:bodyPr/>
        <a:lstStyle/>
        <a:p>
          <a:endParaRPr lang="en-US"/>
        </a:p>
      </dgm:t>
    </dgm:pt>
    <dgm:pt modelId="{D7B97D9E-1D60-4CE1-84E3-61F81CE740EC}" type="sibTrans" cxnId="{8142EA59-EABD-4D0B-BA4C-A25542AFA3AE}">
      <dgm:prSet/>
      <dgm:spPr/>
      <dgm:t>
        <a:bodyPr/>
        <a:lstStyle/>
        <a:p>
          <a:endParaRPr lang="en-US"/>
        </a:p>
      </dgm:t>
    </dgm:pt>
    <dgm:pt modelId="{D805A027-D423-438C-B1D8-4CCC7D4232B6}">
      <dgm:prSet phldrT="[Text]" custT="1"/>
      <dgm:spPr/>
      <dgm:t>
        <a:bodyPr anchor="t"/>
        <a:lstStyle/>
        <a:p>
          <a:pPr algn="l"/>
          <a:r>
            <a:rPr lang="en-US" sz="1000" dirty="0" smtClean="0"/>
            <a:t>NCOPD</a:t>
          </a:r>
          <a:endParaRPr lang="en-US" sz="1000" dirty="0"/>
        </a:p>
      </dgm:t>
    </dgm:pt>
    <dgm:pt modelId="{5ACDE5B8-4143-4451-9C49-FA05C996CC1B}" type="parTrans" cxnId="{EA368D5A-0DBF-4EBB-B15F-DBFC47A4D1BC}">
      <dgm:prSet/>
      <dgm:spPr/>
      <dgm:t>
        <a:bodyPr/>
        <a:lstStyle/>
        <a:p>
          <a:endParaRPr lang="en-US"/>
        </a:p>
      </dgm:t>
    </dgm:pt>
    <dgm:pt modelId="{DF54E3B4-4F57-4FBF-A43E-BF46828015E8}" type="sibTrans" cxnId="{EA368D5A-0DBF-4EBB-B15F-DBFC47A4D1BC}">
      <dgm:prSet/>
      <dgm:spPr/>
      <dgm:t>
        <a:bodyPr/>
        <a:lstStyle/>
        <a:p>
          <a:endParaRPr lang="en-US"/>
        </a:p>
      </dgm:t>
    </dgm:pt>
    <dgm:pt modelId="{006C2A5A-1B77-4305-8FFE-97C50B16AEA0}">
      <dgm:prSet phldrT="[Text]" custT="1"/>
      <dgm:spPr/>
      <dgm:t>
        <a:bodyPr anchor="t"/>
        <a:lstStyle/>
        <a:p>
          <a:pPr algn="l"/>
          <a:r>
            <a:rPr lang="en-US" sz="1000" dirty="0" smtClean="0"/>
            <a:t>Task Tracker</a:t>
          </a:r>
          <a:endParaRPr lang="en-US" sz="1000" dirty="0"/>
        </a:p>
      </dgm:t>
    </dgm:pt>
    <dgm:pt modelId="{1A391A36-AA93-48B3-BDF4-1F9EC36DFE02}" type="parTrans" cxnId="{B816326B-5941-4B41-95E5-8AD60D1BD1B7}">
      <dgm:prSet/>
      <dgm:spPr/>
      <dgm:t>
        <a:bodyPr/>
        <a:lstStyle/>
        <a:p>
          <a:endParaRPr lang="en-US"/>
        </a:p>
      </dgm:t>
    </dgm:pt>
    <dgm:pt modelId="{3028AB90-592F-4D59-B26D-C48007862E3E}" type="sibTrans" cxnId="{B816326B-5941-4B41-95E5-8AD60D1BD1B7}">
      <dgm:prSet/>
      <dgm:spPr/>
      <dgm:t>
        <a:bodyPr/>
        <a:lstStyle/>
        <a:p>
          <a:endParaRPr lang="en-US"/>
        </a:p>
      </dgm:t>
    </dgm:pt>
    <dgm:pt modelId="{87CBF672-ACAF-466C-AB90-8DDA04E6FCDF}">
      <dgm:prSet phldrT="[Text]" custT="1"/>
      <dgm:spPr/>
      <dgm:t>
        <a:bodyPr anchor="t"/>
        <a:lstStyle/>
        <a:p>
          <a:pPr algn="l"/>
          <a:r>
            <a:rPr lang="en-US" sz="1000" dirty="0" smtClean="0"/>
            <a:t>Troop Maintenance</a:t>
          </a:r>
          <a:endParaRPr lang="en-US" sz="1000" dirty="0"/>
        </a:p>
      </dgm:t>
    </dgm:pt>
    <dgm:pt modelId="{569113AD-98C8-478A-B1EA-EF124330F896}" type="parTrans" cxnId="{EC9D4865-FEF0-412C-B201-A3AFA67EC8EA}">
      <dgm:prSet/>
      <dgm:spPr/>
      <dgm:t>
        <a:bodyPr/>
        <a:lstStyle/>
        <a:p>
          <a:endParaRPr lang="en-US"/>
        </a:p>
      </dgm:t>
    </dgm:pt>
    <dgm:pt modelId="{490DEEE6-A32B-4F5A-81D1-9C715FEA4185}" type="sibTrans" cxnId="{EC9D4865-FEF0-412C-B201-A3AFA67EC8EA}">
      <dgm:prSet/>
      <dgm:spPr/>
      <dgm:t>
        <a:bodyPr/>
        <a:lstStyle/>
        <a:p>
          <a:endParaRPr lang="en-US"/>
        </a:p>
      </dgm:t>
    </dgm:pt>
    <dgm:pt modelId="{64FE85DE-9D42-4FAE-A192-80C9934590F9}">
      <dgm:prSet phldrT="[Text]" custT="1"/>
      <dgm:spPr/>
      <dgm:t>
        <a:bodyPr anchor="t"/>
        <a:lstStyle/>
        <a:p>
          <a:pPr algn="l"/>
          <a:r>
            <a:rPr lang="en-US" sz="1000" dirty="0" smtClean="0"/>
            <a:t>Additional Duties/insp.</a:t>
          </a:r>
        </a:p>
      </dgm:t>
    </dgm:pt>
    <dgm:pt modelId="{E1CE9F26-114A-4117-A97E-D0F22123BBD4}" type="parTrans" cxnId="{F6CE61C2-40A5-441E-B43E-7B3DBD35F700}">
      <dgm:prSet/>
      <dgm:spPr/>
      <dgm:t>
        <a:bodyPr/>
        <a:lstStyle/>
        <a:p>
          <a:endParaRPr lang="en-US"/>
        </a:p>
      </dgm:t>
    </dgm:pt>
    <dgm:pt modelId="{3BE93C40-4B6E-4986-9BF2-BF37F8C0B5C8}" type="sibTrans" cxnId="{F6CE61C2-40A5-441E-B43E-7B3DBD35F700}">
      <dgm:prSet/>
      <dgm:spPr/>
      <dgm:t>
        <a:bodyPr/>
        <a:lstStyle/>
        <a:p>
          <a:endParaRPr lang="en-US"/>
        </a:p>
      </dgm:t>
    </dgm:pt>
    <dgm:pt modelId="{3B479527-26AC-41D1-A861-F4C69C206FE9}">
      <dgm:prSet phldrT="[Text]" custT="1"/>
      <dgm:spPr/>
      <dgm:t>
        <a:bodyPr anchor="t"/>
        <a:lstStyle/>
        <a:p>
          <a:pPr algn="l"/>
          <a:r>
            <a:rPr lang="en-US" sz="1000" dirty="0" smtClean="0"/>
            <a:t>RIP Plan</a:t>
          </a:r>
          <a:endParaRPr lang="en-US" sz="1000" dirty="0"/>
        </a:p>
      </dgm:t>
    </dgm:pt>
    <dgm:pt modelId="{73428020-DD5A-4E53-AC58-EECECFBCA034}" type="parTrans" cxnId="{8C4B58F3-65B2-4D99-AA24-8B09A0FFAC56}">
      <dgm:prSet/>
      <dgm:spPr/>
      <dgm:t>
        <a:bodyPr/>
        <a:lstStyle/>
        <a:p>
          <a:endParaRPr lang="en-US"/>
        </a:p>
      </dgm:t>
    </dgm:pt>
    <dgm:pt modelId="{A5EF1334-15CD-4611-9FA4-45A616FEDB6E}" type="sibTrans" cxnId="{8C4B58F3-65B2-4D99-AA24-8B09A0FFAC56}">
      <dgm:prSet/>
      <dgm:spPr/>
      <dgm:t>
        <a:bodyPr/>
        <a:lstStyle/>
        <a:p>
          <a:endParaRPr lang="en-US"/>
        </a:p>
      </dgm:t>
    </dgm:pt>
    <dgm:pt modelId="{3042D5E4-830B-408E-AC34-48AE0A9AE342}">
      <dgm:prSet phldrT="[Text]" custT="1"/>
      <dgm:spPr/>
      <dgm:t>
        <a:bodyPr anchor="t"/>
        <a:lstStyle/>
        <a:p>
          <a:pPr algn="l"/>
          <a:r>
            <a:rPr lang="en-US" sz="1000" dirty="0" smtClean="0"/>
            <a:t>Property Transfers</a:t>
          </a:r>
          <a:endParaRPr lang="en-US" sz="1000" dirty="0"/>
        </a:p>
      </dgm:t>
    </dgm:pt>
    <dgm:pt modelId="{0BAD07AB-BEF0-449C-9AC9-01E136FE3339}" type="parTrans" cxnId="{51BF6514-B097-460E-9410-95EC7021AC57}">
      <dgm:prSet/>
      <dgm:spPr/>
      <dgm:t>
        <a:bodyPr/>
        <a:lstStyle/>
        <a:p>
          <a:endParaRPr lang="en-US"/>
        </a:p>
      </dgm:t>
    </dgm:pt>
    <dgm:pt modelId="{14BDE04F-F844-410F-9466-EA1EA7264DC9}" type="sibTrans" cxnId="{51BF6514-B097-460E-9410-95EC7021AC57}">
      <dgm:prSet/>
      <dgm:spPr/>
      <dgm:t>
        <a:bodyPr/>
        <a:lstStyle/>
        <a:p>
          <a:endParaRPr lang="en-US"/>
        </a:p>
      </dgm:t>
    </dgm:pt>
    <dgm:pt modelId="{44375FBD-32BD-4AFC-A9FF-D7B5657AA3FC}">
      <dgm:prSet phldrT="[Text]" custT="1"/>
      <dgm:spPr/>
      <dgm:t>
        <a:bodyPr anchor="t"/>
        <a:lstStyle/>
        <a:p>
          <a:pPr algn="l"/>
          <a:r>
            <a:rPr lang="en-US" sz="1000" dirty="0" smtClean="0"/>
            <a:t>Reset</a:t>
          </a:r>
          <a:endParaRPr lang="en-US" sz="1000" dirty="0"/>
        </a:p>
      </dgm:t>
    </dgm:pt>
    <dgm:pt modelId="{31CA02E0-7CD2-491A-AC8A-DF5BF588AE1B}" type="parTrans" cxnId="{1FFE8E03-3C20-4B5D-B65C-90B902758A9E}">
      <dgm:prSet/>
      <dgm:spPr/>
      <dgm:t>
        <a:bodyPr/>
        <a:lstStyle/>
        <a:p>
          <a:endParaRPr lang="en-US"/>
        </a:p>
      </dgm:t>
    </dgm:pt>
    <dgm:pt modelId="{19984D2E-19D7-490F-AFE0-D9F0FF271975}" type="sibTrans" cxnId="{1FFE8E03-3C20-4B5D-B65C-90B902758A9E}">
      <dgm:prSet/>
      <dgm:spPr/>
      <dgm:t>
        <a:bodyPr/>
        <a:lstStyle/>
        <a:p>
          <a:endParaRPr lang="en-US"/>
        </a:p>
      </dgm:t>
    </dgm:pt>
    <dgm:pt modelId="{A2358FE3-917B-4489-B92A-36DE07363117}">
      <dgm:prSet phldrT="[Text]" custT="1"/>
      <dgm:spPr/>
      <dgm:t>
        <a:bodyPr anchor="t"/>
        <a:lstStyle/>
        <a:p>
          <a:pPr algn="l"/>
          <a:r>
            <a:rPr lang="en-US" sz="1000" dirty="0" smtClean="0"/>
            <a:t>Current Ops</a:t>
          </a:r>
          <a:endParaRPr lang="en-US" sz="1000" dirty="0"/>
        </a:p>
      </dgm:t>
    </dgm:pt>
    <dgm:pt modelId="{F44E1DF0-510A-40F8-BE0C-8623DA5C5D04}" type="parTrans" cxnId="{FB9E8AC3-F13C-4687-850D-BB539CD5768D}">
      <dgm:prSet/>
      <dgm:spPr/>
      <dgm:t>
        <a:bodyPr/>
        <a:lstStyle/>
        <a:p>
          <a:endParaRPr lang="en-US"/>
        </a:p>
      </dgm:t>
    </dgm:pt>
    <dgm:pt modelId="{EE3D8CA3-154C-458D-928E-F3723A819D1D}" type="sibTrans" cxnId="{FB9E8AC3-F13C-4687-850D-BB539CD5768D}">
      <dgm:prSet/>
      <dgm:spPr/>
      <dgm:t>
        <a:bodyPr/>
        <a:lstStyle/>
        <a:p>
          <a:endParaRPr lang="en-US"/>
        </a:p>
      </dgm:t>
    </dgm:pt>
    <dgm:pt modelId="{A54EC623-2D60-460F-A012-AB77B31F052A}">
      <dgm:prSet phldrT="[Text]" custT="1"/>
      <dgm:spPr/>
      <dgm:t>
        <a:bodyPr anchor="t"/>
        <a:lstStyle/>
        <a:p>
          <a:pPr algn="l"/>
          <a:r>
            <a:rPr lang="en-US" sz="1000" dirty="0" smtClean="0"/>
            <a:t>QASAS/ARMS insp.</a:t>
          </a:r>
          <a:endParaRPr lang="en-US" sz="1000" dirty="0"/>
        </a:p>
      </dgm:t>
    </dgm:pt>
    <dgm:pt modelId="{DDA3D05E-D9A2-4F81-8E41-6E997412598E}" type="parTrans" cxnId="{442611BB-C9CE-4EBC-B462-E71F27ECC8C9}">
      <dgm:prSet/>
      <dgm:spPr/>
      <dgm:t>
        <a:bodyPr/>
        <a:lstStyle/>
        <a:p>
          <a:endParaRPr lang="en-US"/>
        </a:p>
      </dgm:t>
    </dgm:pt>
    <dgm:pt modelId="{DA86D34D-180B-43A1-BEBC-B772A7453EE3}" type="sibTrans" cxnId="{442611BB-C9CE-4EBC-B462-E71F27ECC8C9}">
      <dgm:prSet/>
      <dgm:spPr/>
      <dgm:t>
        <a:bodyPr/>
        <a:lstStyle/>
        <a:p>
          <a:endParaRPr lang="en-US"/>
        </a:p>
      </dgm:t>
    </dgm:pt>
    <dgm:pt modelId="{6FC4CAB9-7349-4DEA-B13B-8662CBC7E353}">
      <dgm:prSet phldrT="[Text]" custT="1"/>
      <dgm:spPr/>
      <dgm:t>
        <a:bodyPr anchor="t"/>
        <a:lstStyle/>
        <a:p>
          <a:r>
            <a:rPr lang="en-US" sz="1000" dirty="0" smtClean="0"/>
            <a:t>Inventory</a:t>
          </a:r>
          <a:endParaRPr lang="en-US" sz="1000" dirty="0"/>
        </a:p>
      </dgm:t>
    </dgm:pt>
    <dgm:pt modelId="{D8B0E6DB-542E-4018-B3E5-11D1A9EB3005}" type="parTrans" cxnId="{F0106717-C06C-4EAD-A705-93321CEB1A57}">
      <dgm:prSet/>
      <dgm:spPr/>
      <dgm:t>
        <a:bodyPr/>
        <a:lstStyle/>
        <a:p>
          <a:endParaRPr lang="en-US"/>
        </a:p>
      </dgm:t>
    </dgm:pt>
    <dgm:pt modelId="{5C781103-DBA9-4AFF-BE5A-BC943D02221D}" type="sibTrans" cxnId="{F0106717-C06C-4EAD-A705-93321CEB1A57}">
      <dgm:prSet/>
      <dgm:spPr/>
      <dgm:t>
        <a:bodyPr/>
        <a:lstStyle/>
        <a:p>
          <a:endParaRPr lang="en-US"/>
        </a:p>
      </dgm:t>
    </dgm:pt>
    <dgm:pt modelId="{2DA7063D-47E2-4A1F-BF3F-29749E568901}">
      <dgm:prSet phldrT="[Text]" custT="1"/>
      <dgm:spPr/>
      <dgm:t>
        <a:bodyPr anchor="t"/>
        <a:lstStyle/>
        <a:p>
          <a:r>
            <a:rPr lang="en-US" sz="1000" dirty="0" smtClean="0"/>
            <a:t>Request/ Authorizations</a:t>
          </a:r>
          <a:endParaRPr lang="en-US" sz="1000" dirty="0"/>
        </a:p>
      </dgm:t>
    </dgm:pt>
    <dgm:pt modelId="{8D0006EA-8072-4106-89B0-4480B66F87CC}" type="parTrans" cxnId="{20479611-5134-46B2-9BB0-24831CC27173}">
      <dgm:prSet/>
      <dgm:spPr/>
      <dgm:t>
        <a:bodyPr/>
        <a:lstStyle/>
        <a:p>
          <a:endParaRPr lang="en-US"/>
        </a:p>
      </dgm:t>
    </dgm:pt>
    <dgm:pt modelId="{A06F8F70-5653-492F-9CE1-72BE48D988CC}" type="sibTrans" cxnId="{20479611-5134-46B2-9BB0-24831CC27173}">
      <dgm:prSet/>
      <dgm:spPr/>
      <dgm:t>
        <a:bodyPr/>
        <a:lstStyle/>
        <a:p>
          <a:endParaRPr lang="en-US"/>
        </a:p>
      </dgm:t>
    </dgm:pt>
    <dgm:pt modelId="{997C9B3B-FA45-4A16-925B-B4B9C6F401C6}">
      <dgm:prSet phldrT="[Text]" custT="1"/>
      <dgm:spPr/>
      <dgm:t>
        <a:bodyPr anchor="t"/>
        <a:lstStyle/>
        <a:p>
          <a:r>
            <a:rPr lang="en-US" sz="1000" dirty="0" smtClean="0"/>
            <a:t>RIP Plan</a:t>
          </a:r>
          <a:endParaRPr lang="en-US" sz="1000" dirty="0"/>
        </a:p>
      </dgm:t>
    </dgm:pt>
    <dgm:pt modelId="{C041659D-5C95-480E-BFBA-E3F0CA797161}" type="parTrans" cxnId="{B37EAD57-1CBA-490F-B0F8-DE71545AFD9B}">
      <dgm:prSet/>
      <dgm:spPr/>
      <dgm:t>
        <a:bodyPr/>
        <a:lstStyle/>
        <a:p>
          <a:endParaRPr lang="en-US"/>
        </a:p>
      </dgm:t>
    </dgm:pt>
    <dgm:pt modelId="{F3778FAD-5D60-4EDC-9106-8137DD884FE3}" type="sibTrans" cxnId="{B37EAD57-1CBA-490F-B0F8-DE71545AFD9B}">
      <dgm:prSet/>
      <dgm:spPr/>
      <dgm:t>
        <a:bodyPr/>
        <a:lstStyle/>
        <a:p>
          <a:endParaRPr lang="en-US"/>
        </a:p>
      </dgm:t>
    </dgm:pt>
    <dgm:pt modelId="{118D598C-72E9-4CD3-B689-41F21CFDF685}">
      <dgm:prSet phldrT="[Text]" custT="1"/>
      <dgm:spPr/>
      <dgm:t>
        <a:bodyPr anchor="t"/>
        <a:lstStyle/>
        <a:p>
          <a:pPr algn="l"/>
          <a:r>
            <a:rPr lang="en-US" sz="1000" dirty="0" smtClean="0"/>
            <a:t>RIP Plan</a:t>
          </a:r>
          <a:endParaRPr lang="en-US" sz="1000" dirty="0"/>
        </a:p>
      </dgm:t>
    </dgm:pt>
    <dgm:pt modelId="{E794EC35-5085-4150-9D31-780227F84632}" type="parTrans" cxnId="{E25204DD-C084-4A0F-8678-CD0C4708EC98}">
      <dgm:prSet/>
      <dgm:spPr/>
      <dgm:t>
        <a:bodyPr/>
        <a:lstStyle/>
        <a:p>
          <a:endParaRPr lang="en-US"/>
        </a:p>
      </dgm:t>
    </dgm:pt>
    <dgm:pt modelId="{FB7CC15E-C2CC-4A58-B06A-D56AD07D35B6}" type="sibTrans" cxnId="{E25204DD-C084-4A0F-8678-CD0C4708EC98}">
      <dgm:prSet/>
      <dgm:spPr/>
      <dgm:t>
        <a:bodyPr/>
        <a:lstStyle/>
        <a:p>
          <a:endParaRPr lang="en-US"/>
        </a:p>
      </dgm:t>
    </dgm:pt>
    <dgm:pt modelId="{4C94F527-4006-4A2D-8100-E10B00A141D2}">
      <dgm:prSet phldrT="[Text]" custT="1"/>
      <dgm:spPr/>
      <dgm:t>
        <a:bodyPr anchor="t"/>
        <a:lstStyle/>
        <a:p>
          <a:r>
            <a:rPr lang="en-US" sz="1000" dirty="0" smtClean="0"/>
            <a:t>Property</a:t>
          </a:r>
          <a:endParaRPr lang="en-US" sz="1000" dirty="0"/>
        </a:p>
      </dgm:t>
    </dgm:pt>
    <dgm:pt modelId="{C5DEEB44-8245-4503-80C7-FE6FB5AE403B}" type="parTrans" cxnId="{744D0241-5D7F-4768-B016-37CF9293A57C}">
      <dgm:prSet/>
      <dgm:spPr/>
      <dgm:t>
        <a:bodyPr/>
        <a:lstStyle/>
        <a:p>
          <a:endParaRPr lang="en-US"/>
        </a:p>
      </dgm:t>
    </dgm:pt>
    <dgm:pt modelId="{F7C7267B-A49F-4D82-B436-E95A7673601C}" type="sibTrans" cxnId="{744D0241-5D7F-4768-B016-37CF9293A57C}">
      <dgm:prSet/>
      <dgm:spPr/>
      <dgm:t>
        <a:bodyPr/>
        <a:lstStyle/>
        <a:p>
          <a:endParaRPr lang="en-US"/>
        </a:p>
      </dgm:t>
    </dgm:pt>
    <dgm:pt modelId="{4611CC79-5621-4CA8-A3AC-907702B3EA92}">
      <dgm:prSet phldrT="[Text]" custT="1"/>
      <dgm:spPr/>
      <dgm:t>
        <a:bodyPr anchor="t"/>
        <a:lstStyle/>
        <a:p>
          <a:pPr algn="l"/>
          <a:r>
            <a:rPr lang="en-US" sz="1000" dirty="0" smtClean="0"/>
            <a:t>Property</a:t>
          </a:r>
          <a:endParaRPr lang="en-US" sz="1000" dirty="0"/>
        </a:p>
      </dgm:t>
    </dgm:pt>
    <dgm:pt modelId="{AB9037ED-3375-47F3-AEF7-0A38019F8B16}" type="parTrans" cxnId="{74CDFEA4-3E4F-4D11-B5BA-783DB1922DF1}">
      <dgm:prSet/>
      <dgm:spPr/>
      <dgm:t>
        <a:bodyPr/>
        <a:lstStyle/>
        <a:p>
          <a:endParaRPr lang="en-US"/>
        </a:p>
      </dgm:t>
    </dgm:pt>
    <dgm:pt modelId="{7E76F26E-9DFC-40DD-B0C1-25BB94DEFE42}" type="sibTrans" cxnId="{74CDFEA4-3E4F-4D11-B5BA-783DB1922DF1}">
      <dgm:prSet/>
      <dgm:spPr/>
      <dgm:t>
        <a:bodyPr/>
        <a:lstStyle/>
        <a:p>
          <a:endParaRPr lang="en-US"/>
        </a:p>
      </dgm:t>
    </dgm:pt>
    <dgm:pt modelId="{56872DAB-A86A-4864-81C4-7E1613425068}">
      <dgm:prSet phldrT="[Text]" custT="1"/>
      <dgm:spPr/>
      <dgm:t>
        <a:bodyPr anchor="t"/>
        <a:lstStyle/>
        <a:p>
          <a:r>
            <a:rPr lang="en-US" sz="1000" dirty="0" smtClean="0"/>
            <a:t>MVMTs cargo/</a:t>
          </a:r>
          <a:r>
            <a:rPr lang="en-US" sz="1000" dirty="0" err="1" smtClean="0"/>
            <a:t>pax</a:t>
          </a:r>
          <a:endParaRPr lang="en-US" sz="1000" dirty="0"/>
        </a:p>
      </dgm:t>
    </dgm:pt>
    <dgm:pt modelId="{536D0EBA-39B7-46A1-99B5-5D140A5E123F}" type="parTrans" cxnId="{35D5A1D1-6E84-4B40-9962-5FA471D589DB}">
      <dgm:prSet/>
      <dgm:spPr/>
      <dgm:t>
        <a:bodyPr/>
        <a:lstStyle/>
        <a:p>
          <a:endParaRPr lang="en-US"/>
        </a:p>
      </dgm:t>
    </dgm:pt>
    <dgm:pt modelId="{C7F3A9FC-0704-4875-8BC7-F9192D2EA449}" type="sibTrans" cxnId="{35D5A1D1-6E84-4B40-9962-5FA471D589DB}">
      <dgm:prSet/>
      <dgm:spPr/>
      <dgm:t>
        <a:bodyPr/>
        <a:lstStyle/>
        <a:p>
          <a:endParaRPr lang="en-US"/>
        </a:p>
      </dgm:t>
    </dgm:pt>
    <dgm:pt modelId="{ADF9B80B-8DE3-4750-A4A5-CBFF267097DD}">
      <dgm:prSet phldrT="[Text]" custT="1"/>
      <dgm:spPr/>
      <dgm:t>
        <a:bodyPr anchor="t"/>
        <a:lstStyle/>
        <a:p>
          <a:pPr algn="l"/>
          <a:r>
            <a:rPr lang="en-US" sz="1000" dirty="0" smtClean="0"/>
            <a:t>Schools</a:t>
          </a:r>
          <a:endParaRPr lang="en-US" sz="1000" dirty="0"/>
        </a:p>
      </dgm:t>
    </dgm:pt>
    <dgm:pt modelId="{3E94FA81-855D-4691-A2C1-A34CBCAD178C}" type="parTrans" cxnId="{06FE1566-CD66-4EF1-82CE-3D9570DCCADE}">
      <dgm:prSet/>
      <dgm:spPr/>
      <dgm:t>
        <a:bodyPr/>
        <a:lstStyle/>
        <a:p>
          <a:endParaRPr lang="en-US"/>
        </a:p>
      </dgm:t>
    </dgm:pt>
    <dgm:pt modelId="{55E395E2-597C-4E49-A84B-D2C0B3337C6E}" type="sibTrans" cxnId="{06FE1566-CD66-4EF1-82CE-3D9570DCCADE}">
      <dgm:prSet/>
      <dgm:spPr/>
      <dgm:t>
        <a:bodyPr/>
        <a:lstStyle/>
        <a:p>
          <a:endParaRPr lang="en-US"/>
        </a:p>
      </dgm:t>
    </dgm:pt>
    <dgm:pt modelId="{5A3EDB80-9841-42E7-93F1-D4ACAA682A6A}">
      <dgm:prSet phldrT="[Text]" custT="1"/>
      <dgm:spPr/>
      <dgm:t>
        <a:bodyPr anchor="t"/>
        <a:lstStyle/>
        <a:p>
          <a:pPr algn="ctr"/>
          <a:r>
            <a:rPr lang="en-US" sz="1400" dirty="0" smtClean="0"/>
            <a:t>HQ</a:t>
          </a:r>
          <a:endParaRPr lang="en-US" sz="1400" dirty="0"/>
        </a:p>
      </dgm:t>
    </dgm:pt>
    <dgm:pt modelId="{101B2AE3-AC1C-4405-A0E8-C19F0EFEE230}" type="sibTrans" cxnId="{58DC89AA-CEFE-4081-B4C3-052A89B33FEF}">
      <dgm:prSet/>
      <dgm:spPr/>
      <dgm:t>
        <a:bodyPr/>
        <a:lstStyle/>
        <a:p>
          <a:endParaRPr lang="en-US"/>
        </a:p>
      </dgm:t>
    </dgm:pt>
    <dgm:pt modelId="{AD6689D8-DE56-43BB-9A1F-6B251C699960}" type="parTrans" cxnId="{58DC89AA-CEFE-4081-B4C3-052A89B33FEF}">
      <dgm:prSet/>
      <dgm:spPr/>
      <dgm:t>
        <a:bodyPr/>
        <a:lstStyle/>
        <a:p>
          <a:endParaRPr lang="en-US"/>
        </a:p>
      </dgm:t>
    </dgm:pt>
    <dgm:pt modelId="{F8312D64-B1F7-48A6-90A6-715DF644EB7A}">
      <dgm:prSet phldrT="[Text]"/>
      <dgm:spPr/>
      <dgm:t>
        <a:bodyPr anchor="t"/>
        <a:lstStyle/>
        <a:p>
          <a:r>
            <a:rPr lang="en-US" dirty="0" smtClean="0"/>
            <a:t>Sustainment</a:t>
          </a:r>
          <a:endParaRPr lang="en-US" dirty="0"/>
        </a:p>
      </dgm:t>
    </dgm:pt>
    <dgm:pt modelId="{6B4E8B70-BC0E-422D-A32A-E0F7BB84DB8C}" type="parTrans" cxnId="{554AC2B3-B2C9-4E13-BFA7-B5F45B5D6DD4}">
      <dgm:prSet/>
      <dgm:spPr/>
      <dgm:t>
        <a:bodyPr/>
        <a:lstStyle/>
        <a:p>
          <a:endParaRPr lang="en-US"/>
        </a:p>
      </dgm:t>
    </dgm:pt>
    <dgm:pt modelId="{79C86E8A-2FF3-4CB1-910A-26FFAF2BFA93}" type="sibTrans" cxnId="{554AC2B3-B2C9-4E13-BFA7-B5F45B5D6DD4}">
      <dgm:prSet/>
      <dgm:spPr/>
      <dgm:t>
        <a:bodyPr/>
        <a:lstStyle/>
        <a:p>
          <a:endParaRPr lang="en-US"/>
        </a:p>
      </dgm:t>
    </dgm:pt>
    <dgm:pt modelId="{678B0967-72F4-4034-862F-6B25A7491B21}">
      <dgm:prSet phldrT="[Text]"/>
      <dgm:spPr/>
      <dgm:t>
        <a:bodyPr anchor="t"/>
        <a:lstStyle/>
        <a:p>
          <a:r>
            <a:rPr lang="en-US" smtClean="0"/>
            <a:t>Reports</a:t>
          </a:r>
          <a:endParaRPr lang="en-US" dirty="0"/>
        </a:p>
      </dgm:t>
    </dgm:pt>
    <dgm:pt modelId="{EBBC52FD-93EB-42D8-84C9-92AFBE1B9D42}" type="parTrans" cxnId="{B32FA997-FFA8-4C12-A06A-2EAF180EAD5F}">
      <dgm:prSet/>
      <dgm:spPr/>
      <dgm:t>
        <a:bodyPr/>
        <a:lstStyle/>
        <a:p>
          <a:endParaRPr lang="en-US"/>
        </a:p>
      </dgm:t>
    </dgm:pt>
    <dgm:pt modelId="{2C3A99C9-C99E-424B-8689-5E7DA8C88E00}" type="sibTrans" cxnId="{B32FA997-FFA8-4C12-A06A-2EAF180EAD5F}">
      <dgm:prSet/>
      <dgm:spPr/>
      <dgm:t>
        <a:bodyPr/>
        <a:lstStyle/>
        <a:p>
          <a:endParaRPr lang="en-US"/>
        </a:p>
      </dgm:t>
    </dgm:pt>
    <dgm:pt modelId="{A1C14E54-40D1-4C54-A52B-DF2408D7DE1A}">
      <dgm:prSet phldrT="[Text]"/>
      <dgm:spPr/>
      <dgm:t>
        <a:bodyPr anchor="t"/>
        <a:lstStyle/>
        <a:p>
          <a:r>
            <a:rPr lang="en-US" dirty="0" smtClean="0"/>
            <a:t>Issues</a:t>
          </a:r>
          <a:endParaRPr lang="en-US" dirty="0"/>
        </a:p>
      </dgm:t>
    </dgm:pt>
    <dgm:pt modelId="{09F12CAF-6C0E-4B5F-9FF9-462FAF804E20}" type="parTrans" cxnId="{73908431-6A55-48A7-8C1F-4FCACDFA1E6B}">
      <dgm:prSet/>
      <dgm:spPr/>
      <dgm:t>
        <a:bodyPr/>
        <a:lstStyle/>
        <a:p>
          <a:endParaRPr lang="en-US"/>
        </a:p>
      </dgm:t>
    </dgm:pt>
    <dgm:pt modelId="{0AFC30D5-B995-46E7-90D4-BB547485D109}" type="sibTrans" cxnId="{73908431-6A55-48A7-8C1F-4FCACDFA1E6B}">
      <dgm:prSet/>
      <dgm:spPr/>
      <dgm:t>
        <a:bodyPr/>
        <a:lstStyle/>
        <a:p>
          <a:endParaRPr lang="en-US"/>
        </a:p>
      </dgm:t>
    </dgm:pt>
    <dgm:pt modelId="{51A842F4-D290-4C4E-8EF8-E40E019A7907}">
      <dgm:prSet phldrT="[Text]"/>
      <dgm:spPr/>
      <dgm:t>
        <a:bodyPr anchor="t"/>
        <a:lstStyle/>
        <a:p>
          <a:r>
            <a:rPr lang="en-US" dirty="0" smtClean="0"/>
            <a:t>Taskings</a:t>
          </a:r>
          <a:endParaRPr lang="en-US" dirty="0"/>
        </a:p>
      </dgm:t>
    </dgm:pt>
    <dgm:pt modelId="{62EFDF07-D339-4744-B913-BB892451F777}" type="parTrans" cxnId="{7B9B68BA-F6D9-4CC2-B4B5-A52C57BC4F9C}">
      <dgm:prSet/>
      <dgm:spPr/>
      <dgm:t>
        <a:bodyPr/>
        <a:lstStyle/>
        <a:p>
          <a:endParaRPr lang="en-US"/>
        </a:p>
      </dgm:t>
    </dgm:pt>
    <dgm:pt modelId="{4E6C7842-53BC-4645-9C21-C2CB76625DEA}" type="sibTrans" cxnId="{7B9B68BA-F6D9-4CC2-B4B5-A52C57BC4F9C}">
      <dgm:prSet/>
      <dgm:spPr/>
      <dgm:t>
        <a:bodyPr/>
        <a:lstStyle/>
        <a:p>
          <a:endParaRPr lang="en-US"/>
        </a:p>
      </dgm:t>
    </dgm:pt>
    <dgm:pt modelId="{F54C4D6D-2FA6-427A-9570-D829BB5F7B0C}">
      <dgm:prSet phldrT="[Text]"/>
      <dgm:spPr/>
      <dgm:t>
        <a:bodyPr anchor="t"/>
        <a:lstStyle/>
        <a:p>
          <a:r>
            <a:rPr lang="en-US" dirty="0" smtClean="0"/>
            <a:t>Current Ops</a:t>
          </a:r>
          <a:endParaRPr lang="en-US" dirty="0"/>
        </a:p>
      </dgm:t>
    </dgm:pt>
    <dgm:pt modelId="{01C4E21F-2B90-40C5-894F-79986CA00FAA}" type="parTrans" cxnId="{873F57DC-04A0-434C-9007-8A63713F1950}">
      <dgm:prSet/>
      <dgm:spPr/>
      <dgm:t>
        <a:bodyPr/>
        <a:lstStyle/>
        <a:p>
          <a:endParaRPr lang="en-US"/>
        </a:p>
      </dgm:t>
    </dgm:pt>
    <dgm:pt modelId="{56B526D9-375A-4AFD-9AB2-1CEAF54E8407}" type="sibTrans" cxnId="{873F57DC-04A0-434C-9007-8A63713F1950}">
      <dgm:prSet/>
      <dgm:spPr/>
      <dgm:t>
        <a:bodyPr/>
        <a:lstStyle/>
        <a:p>
          <a:endParaRPr lang="en-US"/>
        </a:p>
      </dgm:t>
    </dgm:pt>
    <dgm:pt modelId="{0A7BD00B-0C7E-4C79-8027-7AA6E1B5A33C}">
      <dgm:prSet phldrT="[Text]"/>
      <dgm:spPr/>
      <dgm:t>
        <a:bodyPr anchor="t"/>
        <a:lstStyle/>
        <a:p>
          <a:r>
            <a:rPr lang="en-US" dirty="0" smtClean="0"/>
            <a:t>Inventory</a:t>
          </a:r>
          <a:endParaRPr lang="en-US" dirty="0"/>
        </a:p>
      </dgm:t>
    </dgm:pt>
    <dgm:pt modelId="{96DC0B68-4D0F-4C42-936A-BBB306889724}" type="parTrans" cxnId="{0E87E10C-7A41-41FB-BDAE-782CD3B063F3}">
      <dgm:prSet/>
      <dgm:spPr/>
      <dgm:t>
        <a:bodyPr/>
        <a:lstStyle/>
        <a:p>
          <a:endParaRPr lang="en-US"/>
        </a:p>
      </dgm:t>
    </dgm:pt>
    <dgm:pt modelId="{C1EF0277-67DD-4576-86DE-AEEFE08D31B8}" type="sibTrans" cxnId="{0E87E10C-7A41-41FB-BDAE-782CD3B063F3}">
      <dgm:prSet/>
      <dgm:spPr/>
      <dgm:t>
        <a:bodyPr/>
        <a:lstStyle/>
        <a:p>
          <a:endParaRPr lang="en-US"/>
        </a:p>
      </dgm:t>
    </dgm:pt>
    <dgm:pt modelId="{38433E1A-7466-4A88-89CC-7A000FD9280F}">
      <dgm:prSet phldrT="[Text]"/>
      <dgm:spPr/>
      <dgm:t>
        <a:bodyPr anchor="t"/>
        <a:lstStyle/>
        <a:p>
          <a:r>
            <a:rPr lang="en-US" dirty="0" smtClean="0"/>
            <a:t>Property</a:t>
          </a:r>
          <a:endParaRPr lang="en-US" dirty="0"/>
        </a:p>
      </dgm:t>
    </dgm:pt>
    <dgm:pt modelId="{9E6DA6AA-BEF5-4783-A81C-034FB570DBCE}" type="parTrans" cxnId="{2F299EAE-6A92-4A04-A1E7-C0B282995B76}">
      <dgm:prSet/>
      <dgm:spPr/>
      <dgm:t>
        <a:bodyPr/>
        <a:lstStyle/>
        <a:p>
          <a:endParaRPr lang="en-US"/>
        </a:p>
      </dgm:t>
    </dgm:pt>
    <dgm:pt modelId="{ED15A819-C8F9-4804-8550-108360EEF75F}" type="sibTrans" cxnId="{2F299EAE-6A92-4A04-A1E7-C0B282995B76}">
      <dgm:prSet/>
      <dgm:spPr/>
      <dgm:t>
        <a:bodyPr/>
        <a:lstStyle/>
        <a:p>
          <a:endParaRPr lang="en-US"/>
        </a:p>
      </dgm:t>
    </dgm:pt>
    <dgm:pt modelId="{D770250A-C3EC-4423-8755-64C64125399F}" type="pres">
      <dgm:prSet presAssocID="{2E505E41-F9ED-4BCD-B513-B1A24A494B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FF60D5-C8CB-48CC-B831-3A052C57D5F0}" type="pres">
      <dgm:prSet presAssocID="{BD8A01A8-064E-4D8B-BD6C-B06DA8B9CEE6}" presName="root" presStyleCnt="0"/>
      <dgm:spPr/>
    </dgm:pt>
    <dgm:pt modelId="{61786BED-823C-4641-A34B-3982CB6C8CC0}" type="pres">
      <dgm:prSet presAssocID="{BD8A01A8-064E-4D8B-BD6C-B06DA8B9CEE6}" presName="rootComposite" presStyleCnt="0"/>
      <dgm:spPr/>
    </dgm:pt>
    <dgm:pt modelId="{8128B63C-A1E0-4498-92E2-7B698E044776}" type="pres">
      <dgm:prSet presAssocID="{BD8A01A8-064E-4D8B-BD6C-B06DA8B9CEE6}" presName="rootText" presStyleLbl="node1" presStyleIdx="0" presStyleCnt="8" custScaleX="672951" custScaleY="723580" custLinFactX="-700000" custLinFactY="-54733" custLinFactNeighborX="-747332" custLinFactNeighborY="-100000"/>
      <dgm:spPr/>
      <dgm:t>
        <a:bodyPr/>
        <a:lstStyle/>
        <a:p>
          <a:endParaRPr lang="en-US"/>
        </a:p>
      </dgm:t>
    </dgm:pt>
    <dgm:pt modelId="{28EFACD8-64A9-417B-BA47-E74BCAD6D3C7}" type="pres">
      <dgm:prSet presAssocID="{BD8A01A8-064E-4D8B-BD6C-B06DA8B9CEE6}" presName="rootConnector" presStyleLbl="node1" presStyleIdx="0" presStyleCnt="8"/>
      <dgm:spPr/>
      <dgm:t>
        <a:bodyPr/>
        <a:lstStyle/>
        <a:p>
          <a:endParaRPr lang="en-US"/>
        </a:p>
      </dgm:t>
    </dgm:pt>
    <dgm:pt modelId="{D603A065-74FA-459B-8277-67AA6D4222E2}" type="pres">
      <dgm:prSet presAssocID="{BD8A01A8-064E-4D8B-BD6C-B06DA8B9CEE6}" presName="childShape" presStyleCnt="0"/>
      <dgm:spPr/>
    </dgm:pt>
    <dgm:pt modelId="{6D5B45B8-20C5-4605-B9FA-80B550F9445E}" type="pres">
      <dgm:prSet presAssocID="{BBE71594-8390-47AA-8D25-1322A781EE1D}" presName="Name13" presStyleLbl="parChTrans1D2" presStyleIdx="0" presStyleCnt="55"/>
      <dgm:spPr/>
      <dgm:t>
        <a:bodyPr/>
        <a:lstStyle/>
        <a:p>
          <a:endParaRPr lang="en-US"/>
        </a:p>
      </dgm:t>
    </dgm:pt>
    <dgm:pt modelId="{DDB7AEBE-0BCF-4277-89F1-E9DCE0AB80A4}" type="pres">
      <dgm:prSet presAssocID="{3F634817-E346-4811-B45C-D16E5DD5381D}" presName="childText" presStyleLbl="bgAcc1" presStyleIdx="0" presStyleCnt="55" custScaleX="1015109" custScaleY="737039" custLinFactX="-400000" custLinFactNeighborX="-459408" custLinFactNeighborY="96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515B3-5737-4822-BE07-131863B882D5}" type="pres">
      <dgm:prSet presAssocID="{CFB7319B-58A8-4EAF-99B2-F4A3A0B3F5C1}" presName="Name13" presStyleLbl="parChTrans1D2" presStyleIdx="1" presStyleCnt="55"/>
      <dgm:spPr/>
      <dgm:t>
        <a:bodyPr/>
        <a:lstStyle/>
        <a:p>
          <a:endParaRPr lang="en-US"/>
        </a:p>
      </dgm:t>
    </dgm:pt>
    <dgm:pt modelId="{FC0908F6-DCE4-4954-818B-382F089A2144}" type="pres">
      <dgm:prSet presAssocID="{8115E5BD-7BA2-49F5-BD05-7E9004ADEB18}" presName="childText" presStyleLbl="bgAcc1" presStyleIdx="1" presStyleCnt="55" custScaleX="768743" custScaleY="630435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24E65-D1D2-4924-A847-EF518559E67B}" type="pres">
      <dgm:prSet presAssocID="{71A87119-4ED7-497B-B53A-5D578C8FC04A}" presName="Name13" presStyleLbl="parChTrans1D2" presStyleIdx="2" presStyleCnt="55"/>
      <dgm:spPr/>
      <dgm:t>
        <a:bodyPr/>
        <a:lstStyle/>
        <a:p>
          <a:endParaRPr lang="en-US"/>
        </a:p>
      </dgm:t>
    </dgm:pt>
    <dgm:pt modelId="{761B85EE-129E-4450-834D-ACD0B922B923}" type="pres">
      <dgm:prSet presAssocID="{A5F8D949-747D-42CD-90EE-518F35DD80B5}" presName="childText" presStyleLbl="bgAcc1" presStyleIdx="2" presStyleCnt="55" custScaleX="842164" custScaleY="602571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7A2AF-3040-445E-B507-E9D4F86346D3}" type="pres">
      <dgm:prSet presAssocID="{F0CB9369-7892-4183-B935-60E3203FF6B9}" presName="Name13" presStyleLbl="parChTrans1D2" presStyleIdx="3" presStyleCnt="55"/>
      <dgm:spPr/>
      <dgm:t>
        <a:bodyPr/>
        <a:lstStyle/>
        <a:p>
          <a:endParaRPr lang="en-US"/>
        </a:p>
      </dgm:t>
    </dgm:pt>
    <dgm:pt modelId="{0549D969-D856-4C80-A401-3DADBF445242}" type="pres">
      <dgm:prSet presAssocID="{0832E2BD-96D3-41FF-977E-B69B8ABF1F3F}" presName="childText" presStyleLbl="bgAcc1" presStyleIdx="3" presStyleCnt="55" custScaleX="741365" custScaleY="894018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45B91-DB94-49B4-8698-7E12DCE3B821}" type="pres">
      <dgm:prSet presAssocID="{801E2FD9-810A-46EE-A7DB-EF123F0792CE}" presName="Name13" presStyleLbl="parChTrans1D2" presStyleIdx="4" presStyleCnt="55"/>
      <dgm:spPr/>
      <dgm:t>
        <a:bodyPr/>
        <a:lstStyle/>
        <a:p>
          <a:endParaRPr lang="en-US"/>
        </a:p>
      </dgm:t>
    </dgm:pt>
    <dgm:pt modelId="{1138321A-DEBF-4F2C-9816-9E9B553CE65A}" type="pres">
      <dgm:prSet presAssocID="{A403F00C-077B-4B21-B807-DDE8AD5E153B}" presName="childText" presStyleLbl="bgAcc1" presStyleIdx="4" presStyleCnt="55" custScaleX="741365" custScaleY="894018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A2753-A79C-452F-9467-A12F051720DA}" type="pres">
      <dgm:prSet presAssocID="{1FB5F6ED-CB09-4751-B4EB-3028CC054AF8}" presName="Name13" presStyleLbl="parChTrans1D2" presStyleIdx="5" presStyleCnt="55"/>
      <dgm:spPr/>
      <dgm:t>
        <a:bodyPr/>
        <a:lstStyle/>
        <a:p>
          <a:endParaRPr lang="en-US"/>
        </a:p>
      </dgm:t>
    </dgm:pt>
    <dgm:pt modelId="{40E8C635-0CFE-4773-A7A3-32DCC9EA01C7}" type="pres">
      <dgm:prSet presAssocID="{7C64D1E4-7B8D-479A-9B56-0CAF9E522DDA}" presName="childText" presStyleLbl="bgAcc1" presStyleIdx="5" presStyleCnt="55" custScaleX="741365" custScaleY="894018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B7B09-9502-4875-B2C1-A484C1CE38CC}" type="pres">
      <dgm:prSet presAssocID="{5ACDE5B8-4143-4451-9C49-FA05C996CC1B}" presName="Name13" presStyleLbl="parChTrans1D2" presStyleIdx="6" presStyleCnt="55"/>
      <dgm:spPr/>
      <dgm:t>
        <a:bodyPr/>
        <a:lstStyle/>
        <a:p>
          <a:endParaRPr lang="en-US"/>
        </a:p>
      </dgm:t>
    </dgm:pt>
    <dgm:pt modelId="{E5F4E57E-938C-409F-B9C3-3055555554A9}" type="pres">
      <dgm:prSet presAssocID="{D805A027-D423-438C-B1D8-4CCC7D4232B6}" presName="childText" presStyleLbl="bgAcc1" presStyleIdx="6" presStyleCnt="55" custScaleX="741365" custScaleY="894018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27DB9-41AD-4AC7-A5FC-701F2B4C95FF}" type="pres">
      <dgm:prSet presAssocID="{1A391A36-AA93-48B3-BDF4-1F9EC36DFE02}" presName="Name13" presStyleLbl="parChTrans1D2" presStyleIdx="7" presStyleCnt="55"/>
      <dgm:spPr/>
      <dgm:t>
        <a:bodyPr/>
        <a:lstStyle/>
        <a:p>
          <a:endParaRPr lang="en-US"/>
        </a:p>
      </dgm:t>
    </dgm:pt>
    <dgm:pt modelId="{FABB56FF-5D93-4DAA-B4BE-89DB2FE58222}" type="pres">
      <dgm:prSet presAssocID="{006C2A5A-1B77-4305-8FFE-97C50B16AEA0}" presName="childText" presStyleLbl="bgAcc1" presStyleIdx="7" presStyleCnt="55" custScaleX="815501" custScaleY="983420" custLinFactX="-301129" custLinFactY="117714" custLinFactNeighborX="-4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F5D34-B9EC-4A6C-A307-008791E4C491}" type="pres">
      <dgm:prSet presAssocID="{5A3EDB80-9841-42E7-93F1-D4ACAA682A6A}" presName="root" presStyleCnt="0"/>
      <dgm:spPr/>
    </dgm:pt>
    <dgm:pt modelId="{083E4223-64D9-428F-AB49-1B46A933D1E1}" type="pres">
      <dgm:prSet presAssocID="{5A3EDB80-9841-42E7-93F1-D4ACAA682A6A}" presName="rootComposite" presStyleCnt="0"/>
      <dgm:spPr/>
    </dgm:pt>
    <dgm:pt modelId="{3B02B9E8-C6BB-480C-ADB3-D4516F51906E}" type="pres">
      <dgm:prSet presAssocID="{5A3EDB80-9841-42E7-93F1-D4ACAA682A6A}" presName="rootText" presStyleLbl="node1" presStyleIdx="1" presStyleCnt="8" custScaleX="815501" custScaleY="983420" custLinFactX="-300000" custLinFactNeighborX="-378177" custLinFactNeighborY="-1107"/>
      <dgm:spPr/>
      <dgm:t>
        <a:bodyPr/>
        <a:lstStyle/>
        <a:p>
          <a:endParaRPr lang="en-US"/>
        </a:p>
      </dgm:t>
    </dgm:pt>
    <dgm:pt modelId="{55E5E7D2-F69B-4A33-A6BC-BC62281BBDA2}" type="pres">
      <dgm:prSet presAssocID="{5A3EDB80-9841-42E7-93F1-D4ACAA682A6A}" presName="rootConnector" presStyleLbl="node1" presStyleIdx="1" presStyleCnt="8"/>
      <dgm:spPr/>
      <dgm:t>
        <a:bodyPr/>
        <a:lstStyle/>
        <a:p>
          <a:endParaRPr lang="en-US"/>
        </a:p>
      </dgm:t>
    </dgm:pt>
    <dgm:pt modelId="{10EED5F2-F0F7-46CE-ABFF-1778C500F7FE}" type="pres">
      <dgm:prSet presAssocID="{5A3EDB80-9841-42E7-93F1-D4ACAA682A6A}" presName="childShape" presStyleCnt="0"/>
      <dgm:spPr/>
    </dgm:pt>
    <dgm:pt modelId="{A87DAF8D-9244-4D46-91C3-F720832B3452}" type="pres">
      <dgm:prSet presAssocID="{73A00CEC-B1C8-46E3-B616-F0DCC95D72A9}" presName="Name13" presStyleLbl="parChTrans1D2" presStyleIdx="8" presStyleCnt="55"/>
      <dgm:spPr/>
      <dgm:t>
        <a:bodyPr/>
        <a:lstStyle/>
        <a:p>
          <a:endParaRPr lang="en-US"/>
        </a:p>
      </dgm:t>
    </dgm:pt>
    <dgm:pt modelId="{56E79EF0-C13E-4E29-B4EF-DDC9D49D2777}" type="pres">
      <dgm:prSet presAssocID="{34EC3D08-DBD4-454E-8ADD-5F912C17D865}" presName="childText" presStyleLbl="bgAcc1" presStyleIdx="8" presStyleCnt="55" custScaleX="877700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2C286-E1C7-41DF-9635-E8B224512FCF}" type="pres">
      <dgm:prSet presAssocID="{0D5949C8-24EF-413F-AF5D-16B5BC15DC01}" presName="Name13" presStyleLbl="parChTrans1D2" presStyleIdx="9" presStyleCnt="55"/>
      <dgm:spPr/>
      <dgm:t>
        <a:bodyPr/>
        <a:lstStyle/>
        <a:p>
          <a:endParaRPr lang="en-US"/>
        </a:p>
      </dgm:t>
    </dgm:pt>
    <dgm:pt modelId="{4688BE8A-C360-449D-A03F-46883B4EB3F6}" type="pres">
      <dgm:prSet presAssocID="{8E316CB4-372D-4D0C-BDCF-1B13778C5F51}" presName="childText" presStyleLbl="bgAcc1" presStyleIdx="9" presStyleCnt="55" custScaleX="963212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20A62-78A7-4100-805B-465B422DC66A}" type="pres">
      <dgm:prSet presAssocID="{9FAC938D-E832-4F7D-93C4-9E7657A1EF8E}" presName="Name13" presStyleLbl="parChTrans1D2" presStyleIdx="10" presStyleCnt="55"/>
      <dgm:spPr/>
      <dgm:t>
        <a:bodyPr/>
        <a:lstStyle/>
        <a:p>
          <a:endParaRPr lang="en-US"/>
        </a:p>
      </dgm:t>
    </dgm:pt>
    <dgm:pt modelId="{B93F8EFD-677D-4890-AC87-AE5C2AB64999}" type="pres">
      <dgm:prSet presAssocID="{8C615F9C-7C0E-4661-8E49-99DFE546916A}" presName="childText" presStyleLbl="bgAcc1" presStyleIdx="10" presStyleCnt="55" custScaleX="963212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2E9DF-2E55-4525-A791-89FC2226A4F3}" type="pres">
      <dgm:prSet presAssocID="{D0881DA5-0242-4BDE-BDDF-338F66877B50}" presName="Name13" presStyleLbl="parChTrans1D2" presStyleIdx="11" presStyleCnt="55"/>
      <dgm:spPr/>
      <dgm:t>
        <a:bodyPr/>
        <a:lstStyle/>
        <a:p>
          <a:endParaRPr lang="en-US"/>
        </a:p>
      </dgm:t>
    </dgm:pt>
    <dgm:pt modelId="{0063BB25-F0E8-46A0-BA4C-7E3945AEC7E5}" type="pres">
      <dgm:prSet presAssocID="{876F77F6-2D1B-48F0-AEB5-59D245615988}" presName="childText" presStyleLbl="bgAcc1" presStyleIdx="11" presStyleCnt="55" custScaleX="963212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A089A-662A-4E48-BAA3-1C0A0D4DD457}" type="pres">
      <dgm:prSet presAssocID="{D08B1243-B4BE-4D4C-8B68-BC3B62765011}" presName="Name13" presStyleLbl="parChTrans1D2" presStyleIdx="12" presStyleCnt="55"/>
      <dgm:spPr/>
      <dgm:t>
        <a:bodyPr/>
        <a:lstStyle/>
        <a:p>
          <a:endParaRPr lang="en-US"/>
        </a:p>
      </dgm:t>
    </dgm:pt>
    <dgm:pt modelId="{B2576D8D-4EDD-4048-B7AB-6D36486E7529}" type="pres">
      <dgm:prSet presAssocID="{E1A12893-0C07-4D5D-BB27-8AF0416EAC3B}" presName="childText" presStyleLbl="bgAcc1" presStyleIdx="12" presStyleCnt="55" custScaleX="963212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28A61-C5E2-4734-B1E7-0D71A760F7BD}" type="pres">
      <dgm:prSet presAssocID="{E1CE9F26-114A-4117-A97E-D0F22123BBD4}" presName="Name13" presStyleLbl="parChTrans1D2" presStyleIdx="13" presStyleCnt="55"/>
      <dgm:spPr/>
      <dgm:t>
        <a:bodyPr/>
        <a:lstStyle/>
        <a:p>
          <a:endParaRPr lang="en-US"/>
        </a:p>
      </dgm:t>
    </dgm:pt>
    <dgm:pt modelId="{3501192A-0AB9-461A-B71A-7BFBBE9ED3C6}" type="pres">
      <dgm:prSet presAssocID="{64FE85DE-9D42-4FAE-A192-80C9934590F9}" presName="childText" presStyleLbl="bgAcc1" presStyleIdx="13" presStyleCnt="55" custScaleX="963212" custScaleY="894018" custLinFactX="-400000" custLinFactNeighborX="-44772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848A4-1A2B-4175-9F0F-241148DFB6F0}" type="pres">
      <dgm:prSet presAssocID="{524186D7-ABEB-43C6-85AC-60AD2F8B500B}" presName="root" presStyleCnt="0"/>
      <dgm:spPr/>
    </dgm:pt>
    <dgm:pt modelId="{98F05096-2C1A-4D26-9E4A-7E17E8FED1C3}" type="pres">
      <dgm:prSet presAssocID="{524186D7-ABEB-43C6-85AC-60AD2F8B500B}" presName="rootComposite" presStyleCnt="0"/>
      <dgm:spPr/>
    </dgm:pt>
    <dgm:pt modelId="{0995D681-9A23-4293-A92D-DDC9E733E6D0}" type="pres">
      <dgm:prSet presAssocID="{524186D7-ABEB-43C6-85AC-60AD2F8B500B}" presName="rootText" presStyleLbl="node1" presStyleIdx="2" presStyleCnt="8" custScaleX="815501" custScaleY="983420" custLinFactX="-100000" custLinFactNeighborX="-189686" custLinFactNeighborY="-1107"/>
      <dgm:spPr/>
      <dgm:t>
        <a:bodyPr/>
        <a:lstStyle/>
        <a:p>
          <a:endParaRPr lang="en-US"/>
        </a:p>
      </dgm:t>
    </dgm:pt>
    <dgm:pt modelId="{71F6AF82-6CE4-47FC-BF04-BCD97E4ADEA5}" type="pres">
      <dgm:prSet presAssocID="{524186D7-ABEB-43C6-85AC-60AD2F8B500B}" presName="rootConnector" presStyleLbl="node1" presStyleIdx="2" presStyleCnt="8"/>
      <dgm:spPr/>
      <dgm:t>
        <a:bodyPr/>
        <a:lstStyle/>
        <a:p>
          <a:endParaRPr lang="en-US"/>
        </a:p>
      </dgm:t>
    </dgm:pt>
    <dgm:pt modelId="{DA7BFB84-B802-4620-8D52-004650721AC7}" type="pres">
      <dgm:prSet presAssocID="{524186D7-ABEB-43C6-85AC-60AD2F8B500B}" presName="childShape" presStyleCnt="0"/>
      <dgm:spPr/>
    </dgm:pt>
    <dgm:pt modelId="{2F739806-1CB8-4B3D-82EF-1F172D0A796A}" type="pres">
      <dgm:prSet presAssocID="{EF425867-21F5-4923-A8A3-3D39EB31CB96}" presName="Name13" presStyleLbl="parChTrans1D2" presStyleIdx="14" presStyleCnt="55"/>
      <dgm:spPr/>
      <dgm:t>
        <a:bodyPr/>
        <a:lstStyle/>
        <a:p>
          <a:endParaRPr lang="en-US"/>
        </a:p>
      </dgm:t>
    </dgm:pt>
    <dgm:pt modelId="{55849B8C-5332-4E23-9E95-1BAD3E2C9EC1}" type="pres">
      <dgm:prSet presAssocID="{A7D99E5C-D19C-42DE-9FAE-7D89265638CC}" presName="childText" presStyleLbl="bgAcc1" presStyleIdx="14" presStyleCnt="55" custScaleX="963214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40F9E-3CC2-4E0F-B759-93B9798732E2}" type="pres">
      <dgm:prSet presAssocID="{1BBE7072-C550-462D-B59C-775D071E678C}" presName="Name13" presStyleLbl="parChTrans1D2" presStyleIdx="15" presStyleCnt="55"/>
      <dgm:spPr/>
      <dgm:t>
        <a:bodyPr/>
        <a:lstStyle/>
        <a:p>
          <a:endParaRPr lang="en-US"/>
        </a:p>
      </dgm:t>
    </dgm:pt>
    <dgm:pt modelId="{16B74B87-1D6C-44CF-B553-30B5EFC31C74}" type="pres">
      <dgm:prSet presAssocID="{7383C0D9-9F15-43A1-8395-B0B8BEF34202}" presName="childText" presStyleLbl="bgAcc1" presStyleIdx="15" presStyleCnt="55" custScaleX="963214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55F0A-1167-4F40-A8F8-7E64698A49F6}" type="pres">
      <dgm:prSet presAssocID="{8962B9DC-7670-490A-9BFC-A702AC2316BB}" presName="Name13" presStyleLbl="parChTrans1D2" presStyleIdx="16" presStyleCnt="55"/>
      <dgm:spPr/>
      <dgm:t>
        <a:bodyPr/>
        <a:lstStyle/>
        <a:p>
          <a:endParaRPr lang="en-US"/>
        </a:p>
      </dgm:t>
    </dgm:pt>
    <dgm:pt modelId="{53D4914D-D285-4164-8A05-49835AA80D06}" type="pres">
      <dgm:prSet presAssocID="{213B220E-B5CF-4053-B283-2310C82C6B56}" presName="childText" presStyleLbl="bgAcc1" presStyleIdx="16" presStyleCnt="55" custScaleX="1017639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47B80-86A4-43DD-B6EC-85D35150C199}" type="pres">
      <dgm:prSet presAssocID="{0E1DAA3A-DD89-4BFA-AEC9-C651FCE98DBE}" presName="Name13" presStyleLbl="parChTrans1D2" presStyleIdx="17" presStyleCnt="55"/>
      <dgm:spPr/>
      <dgm:t>
        <a:bodyPr/>
        <a:lstStyle/>
        <a:p>
          <a:endParaRPr lang="en-US"/>
        </a:p>
      </dgm:t>
    </dgm:pt>
    <dgm:pt modelId="{E8936E18-62DB-4D62-BC82-3B1D41E24C32}" type="pres">
      <dgm:prSet presAssocID="{D4E6B175-C8AB-45FD-A682-582CD9B9DCB3}" presName="childText" presStyleLbl="bgAcc1" presStyleIdx="17" presStyleCnt="55" custScaleX="963214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C02B1-B87A-4766-B158-294FDBDE76C8}" type="pres">
      <dgm:prSet presAssocID="{C3B84422-9B26-45AC-9DEC-F109A1657406}" presName="Name13" presStyleLbl="parChTrans1D2" presStyleIdx="18" presStyleCnt="55"/>
      <dgm:spPr/>
      <dgm:t>
        <a:bodyPr/>
        <a:lstStyle/>
        <a:p>
          <a:endParaRPr lang="en-US"/>
        </a:p>
      </dgm:t>
    </dgm:pt>
    <dgm:pt modelId="{A6150332-F2CA-413B-B83A-26E00F6377CB}" type="pres">
      <dgm:prSet presAssocID="{19DB75EA-EB87-4B77-B5F4-5586C05EABF9}" presName="childText" presStyleLbl="bgAcc1" presStyleIdx="18" presStyleCnt="55" custScaleX="963214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65097-B2AA-4594-A543-616B3FCC83BC}" type="pres">
      <dgm:prSet presAssocID="{45DE50CB-FD8B-4597-A141-E7CDE29E4769}" presName="Name13" presStyleLbl="parChTrans1D2" presStyleIdx="19" presStyleCnt="55"/>
      <dgm:spPr/>
      <dgm:t>
        <a:bodyPr/>
        <a:lstStyle/>
        <a:p>
          <a:endParaRPr lang="en-US"/>
        </a:p>
      </dgm:t>
    </dgm:pt>
    <dgm:pt modelId="{5C504D4C-E0B4-4F79-BB03-658F232460DF}" type="pres">
      <dgm:prSet presAssocID="{C6ABE29A-7265-47D8-914A-83CB473CF37A}" presName="childText" presStyleLbl="bgAcc1" presStyleIdx="19" presStyleCnt="55" custScaleX="963214" custScaleY="894018" custLinFactX="-162107" custLinFactNeighborX="-200000" custLinFactNeighborY="-1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AE957-DDD5-4D2C-824A-3EB9D4B81357}" type="pres">
      <dgm:prSet presAssocID="{3E94FA81-855D-4691-A2C1-A34CBCAD178C}" presName="Name13" presStyleLbl="parChTrans1D2" presStyleIdx="20" presStyleCnt="55"/>
      <dgm:spPr/>
      <dgm:t>
        <a:bodyPr/>
        <a:lstStyle/>
        <a:p>
          <a:endParaRPr lang="en-US"/>
        </a:p>
      </dgm:t>
    </dgm:pt>
    <dgm:pt modelId="{6A2151F8-052F-4AF9-9B47-8460754BF6F6}" type="pres">
      <dgm:prSet presAssocID="{ADF9B80B-8DE3-4750-A4A5-CBFF267097DD}" presName="childText" presStyleLbl="bgAcc1" presStyleIdx="20" presStyleCnt="55" custScaleX="882306" custScaleY="665209" custLinFactX="-103068" custLinFactNeighborX="-200000" custLinFactNeighborY="-40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D27DF-6A25-4EEA-95E6-5CF7AE0533BC}" type="pres">
      <dgm:prSet presAssocID="{2D2B9E3A-7C40-45AE-81D3-988BB6CEBDC2}" presName="root" presStyleCnt="0"/>
      <dgm:spPr/>
    </dgm:pt>
    <dgm:pt modelId="{5596D5D7-6353-48E5-999F-7C95EDEB84F2}" type="pres">
      <dgm:prSet presAssocID="{2D2B9E3A-7C40-45AE-81D3-988BB6CEBDC2}" presName="rootComposite" presStyleCnt="0"/>
      <dgm:spPr/>
    </dgm:pt>
    <dgm:pt modelId="{AADBE102-8F7D-4DAD-BD4D-1DBBED491363}" type="pres">
      <dgm:prSet presAssocID="{2D2B9E3A-7C40-45AE-81D3-988BB6CEBDC2}" presName="rootText" presStyleLbl="node1" presStyleIdx="3" presStyleCnt="8" custScaleX="815501" custScaleY="983420" custLinFactNeighborX="89328" custLinFactNeighborY="-87783"/>
      <dgm:spPr/>
      <dgm:t>
        <a:bodyPr/>
        <a:lstStyle/>
        <a:p>
          <a:endParaRPr lang="en-US"/>
        </a:p>
      </dgm:t>
    </dgm:pt>
    <dgm:pt modelId="{3BA801C5-0AE3-495E-B903-358804517288}" type="pres">
      <dgm:prSet presAssocID="{2D2B9E3A-7C40-45AE-81D3-988BB6CEBDC2}" presName="rootConnector" presStyleLbl="node1" presStyleIdx="3" presStyleCnt="8"/>
      <dgm:spPr/>
      <dgm:t>
        <a:bodyPr/>
        <a:lstStyle/>
        <a:p>
          <a:endParaRPr lang="en-US"/>
        </a:p>
      </dgm:t>
    </dgm:pt>
    <dgm:pt modelId="{17E59945-01E7-47B1-A1B6-BE98DC9A7D3A}" type="pres">
      <dgm:prSet presAssocID="{2D2B9E3A-7C40-45AE-81D3-988BB6CEBDC2}" presName="childShape" presStyleCnt="0"/>
      <dgm:spPr/>
    </dgm:pt>
    <dgm:pt modelId="{35947803-F47E-4A55-9D5D-B191CA8B0C74}" type="pres">
      <dgm:prSet presAssocID="{CA4B7DE1-DBAB-48B1-989C-7756F2CF7C84}" presName="Name13" presStyleLbl="parChTrans1D2" presStyleIdx="21" presStyleCnt="55"/>
      <dgm:spPr/>
      <dgm:t>
        <a:bodyPr/>
        <a:lstStyle/>
        <a:p>
          <a:endParaRPr lang="en-US"/>
        </a:p>
      </dgm:t>
    </dgm:pt>
    <dgm:pt modelId="{8472F7FD-EB70-460C-B6D7-C2760AB36FB0}" type="pres">
      <dgm:prSet presAssocID="{97444717-DCB8-43C4-A64C-29436220703F}" presName="childText" presStyleLbl="bgAcc1" presStyleIdx="21" presStyleCnt="55" custScaleX="741365" custScaleY="894018" custLinFactX="46567" custLinFactNeighborX="100000" custLinFactNeighborY="-35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F439-0B74-449E-9F03-7E789E8ED785}" type="pres">
      <dgm:prSet presAssocID="{F091B90B-E688-4C20-9A93-B2C253354F6F}" presName="Name13" presStyleLbl="parChTrans1D2" presStyleIdx="22" presStyleCnt="55"/>
      <dgm:spPr/>
      <dgm:t>
        <a:bodyPr/>
        <a:lstStyle/>
        <a:p>
          <a:endParaRPr lang="en-US"/>
        </a:p>
      </dgm:t>
    </dgm:pt>
    <dgm:pt modelId="{F5790A84-5265-4349-937B-19B25CBF0D42}" type="pres">
      <dgm:prSet presAssocID="{ECE4A632-AEA7-4E9D-8353-9395EC295771}" presName="childText" presStyleLbl="bgAcc1" presStyleIdx="22" presStyleCnt="55" custScaleX="861889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0F92A-EDB5-4704-9F73-F16631A7559E}" type="pres">
      <dgm:prSet presAssocID="{8453FDE7-1F02-4947-A6EB-D4BE848A7033}" presName="Name13" presStyleLbl="parChTrans1D2" presStyleIdx="23" presStyleCnt="55"/>
      <dgm:spPr/>
      <dgm:t>
        <a:bodyPr/>
        <a:lstStyle/>
        <a:p>
          <a:endParaRPr lang="en-US"/>
        </a:p>
      </dgm:t>
    </dgm:pt>
    <dgm:pt modelId="{4DBB7CFF-0FED-46A9-882F-88BCF96901C2}" type="pres">
      <dgm:prSet presAssocID="{BEA4B4CF-445B-4722-9F0B-3604A7404553}" presName="childText" presStyleLbl="bgAcc1" presStyleIdx="23" presStyleCnt="55" custScaleX="915402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BA413-E642-4A21-84D6-D9E52C121C5D}" type="pres">
      <dgm:prSet presAssocID="{FE0FFCFC-9849-4101-891B-D5F02F544D1C}" presName="Name13" presStyleLbl="parChTrans1D2" presStyleIdx="24" presStyleCnt="55"/>
      <dgm:spPr/>
      <dgm:t>
        <a:bodyPr/>
        <a:lstStyle/>
        <a:p>
          <a:endParaRPr lang="en-US"/>
        </a:p>
      </dgm:t>
    </dgm:pt>
    <dgm:pt modelId="{3E805D50-1AE0-464E-8414-7F4187F89BBC}" type="pres">
      <dgm:prSet presAssocID="{41A10156-090E-4CF4-9A74-6D0E6EBC570D}" presName="childText" presStyleLbl="bgAcc1" presStyleIdx="24" presStyleCnt="55" custScaleX="915402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E99ED-3306-4212-8E38-E2CE845B7B20}" type="pres">
      <dgm:prSet presAssocID="{CE97ACFE-5C7A-44A4-9BE2-F9E6FFE65625}" presName="Name13" presStyleLbl="parChTrans1D2" presStyleIdx="25" presStyleCnt="55"/>
      <dgm:spPr/>
      <dgm:t>
        <a:bodyPr/>
        <a:lstStyle/>
        <a:p>
          <a:endParaRPr lang="en-US"/>
        </a:p>
      </dgm:t>
    </dgm:pt>
    <dgm:pt modelId="{8E01EA6F-D2F3-46AE-B3FC-FFB015E3694C}" type="pres">
      <dgm:prSet presAssocID="{99AA7C23-B3B9-48A1-997F-C3B00408F1F0}" presName="childText" presStyleLbl="bgAcc1" presStyleIdx="25" presStyleCnt="55" custScaleX="741365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C2C40-3554-4F51-82FB-EE9B73D07C05}" type="pres">
      <dgm:prSet presAssocID="{B1EA491B-9574-4AF6-95EA-1D4E17EFA10F}" presName="Name13" presStyleLbl="parChTrans1D2" presStyleIdx="26" presStyleCnt="55"/>
      <dgm:spPr/>
      <dgm:t>
        <a:bodyPr/>
        <a:lstStyle/>
        <a:p>
          <a:endParaRPr lang="en-US"/>
        </a:p>
      </dgm:t>
    </dgm:pt>
    <dgm:pt modelId="{89D319F5-5F83-49F3-B211-D1F4BB2FCD18}" type="pres">
      <dgm:prSet presAssocID="{67862EF4-A026-4FF9-BC21-E26E4A1014DF}" presName="childText" presStyleLbl="bgAcc1" presStyleIdx="26" presStyleCnt="55" custScaleX="741365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28E32-37AD-44CF-85EE-44E5DCE7A999}" type="pres">
      <dgm:prSet presAssocID="{0BAD07AB-BEF0-449C-9AC9-01E136FE3339}" presName="Name13" presStyleLbl="parChTrans1D2" presStyleIdx="27" presStyleCnt="55"/>
      <dgm:spPr/>
      <dgm:t>
        <a:bodyPr/>
        <a:lstStyle/>
        <a:p>
          <a:endParaRPr lang="en-US"/>
        </a:p>
      </dgm:t>
    </dgm:pt>
    <dgm:pt modelId="{135AD8C3-A249-4032-9569-4EB49F016ECB}" type="pres">
      <dgm:prSet presAssocID="{3042D5E4-830B-408E-AC34-48AE0A9AE342}" presName="childText" presStyleLbl="bgAcc1" presStyleIdx="27" presStyleCnt="55" custScaleX="741365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07785-6CF6-421B-BCFD-8095BF1F519E}" type="pres">
      <dgm:prSet presAssocID="{31CA02E0-7CD2-491A-AC8A-DF5BF588AE1B}" presName="Name13" presStyleLbl="parChTrans1D2" presStyleIdx="28" presStyleCnt="55"/>
      <dgm:spPr/>
      <dgm:t>
        <a:bodyPr/>
        <a:lstStyle/>
        <a:p>
          <a:endParaRPr lang="en-US"/>
        </a:p>
      </dgm:t>
    </dgm:pt>
    <dgm:pt modelId="{FB6D3728-1CDA-4074-963C-C50F30BD345B}" type="pres">
      <dgm:prSet presAssocID="{44375FBD-32BD-4AFC-A9FF-D7B5657AA3FC}" presName="childText" presStyleLbl="bgAcc1" presStyleIdx="28" presStyleCnt="55" custScaleX="741365" custScaleY="894018" custLinFactX="11661" custLinFactNeighborX="100000" custLinFactNeighborY="-87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495DA-D766-4E0B-B8E3-6AB586D4CB42}" type="pres">
      <dgm:prSet presAssocID="{E794EC35-5085-4150-9D31-780227F84632}" presName="Name13" presStyleLbl="parChTrans1D2" presStyleIdx="29" presStyleCnt="55"/>
      <dgm:spPr/>
      <dgm:t>
        <a:bodyPr/>
        <a:lstStyle/>
        <a:p>
          <a:endParaRPr lang="en-US"/>
        </a:p>
      </dgm:t>
    </dgm:pt>
    <dgm:pt modelId="{DA251E70-BD4A-46C8-B111-C302A0764E63}" type="pres">
      <dgm:prSet presAssocID="{118D598C-72E9-4CD3-B689-41F21CFDF685}" presName="childText" presStyleLbl="bgAcc1" presStyleIdx="29" presStyleCnt="55" custScaleX="773207" custScaleY="564112" custLinFactX="34539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69D27-D73A-4C52-859C-E9084AE68EDA}" type="pres">
      <dgm:prSet presAssocID="{68766325-3DFC-4A43-96B9-F4B24FD128FB}" presName="root" presStyleCnt="0"/>
      <dgm:spPr/>
    </dgm:pt>
    <dgm:pt modelId="{5D23F203-D02E-4CBC-A1C8-9D4B52B7BAA9}" type="pres">
      <dgm:prSet presAssocID="{68766325-3DFC-4A43-96B9-F4B24FD128FB}" presName="rootComposite" presStyleCnt="0"/>
      <dgm:spPr/>
    </dgm:pt>
    <dgm:pt modelId="{3BDF5363-4222-4BAB-9127-79F43A181625}" type="pres">
      <dgm:prSet presAssocID="{68766325-3DFC-4A43-96B9-F4B24FD128FB}" presName="rootText" presStyleLbl="node1" presStyleIdx="4" presStyleCnt="8" custScaleX="815501" custScaleY="983420" custLinFactX="-1563561" custLinFactY="3364192" custLinFactNeighborX="-1600000" custLinFactNeighborY="3400000"/>
      <dgm:spPr/>
      <dgm:t>
        <a:bodyPr/>
        <a:lstStyle/>
        <a:p>
          <a:endParaRPr lang="en-US"/>
        </a:p>
      </dgm:t>
    </dgm:pt>
    <dgm:pt modelId="{3D41F027-F481-46F5-BDD9-EABB659ED94D}" type="pres">
      <dgm:prSet presAssocID="{68766325-3DFC-4A43-96B9-F4B24FD128FB}" presName="rootConnector" presStyleLbl="node1" presStyleIdx="4" presStyleCnt="8"/>
      <dgm:spPr/>
      <dgm:t>
        <a:bodyPr/>
        <a:lstStyle/>
        <a:p>
          <a:endParaRPr lang="en-US"/>
        </a:p>
      </dgm:t>
    </dgm:pt>
    <dgm:pt modelId="{BF6F3B76-3E03-4530-BC8B-B85D1BF99991}" type="pres">
      <dgm:prSet presAssocID="{68766325-3DFC-4A43-96B9-F4B24FD128FB}" presName="childShape" presStyleCnt="0"/>
      <dgm:spPr/>
    </dgm:pt>
    <dgm:pt modelId="{5599A220-3145-45A1-80A2-36D6BC8404F7}" type="pres">
      <dgm:prSet presAssocID="{4AA9E924-E450-4D72-90F3-582DC4BF2022}" presName="Name13" presStyleLbl="parChTrans1D2" presStyleIdx="30" presStyleCnt="55"/>
      <dgm:spPr/>
      <dgm:t>
        <a:bodyPr/>
        <a:lstStyle/>
        <a:p>
          <a:endParaRPr lang="en-US"/>
        </a:p>
      </dgm:t>
    </dgm:pt>
    <dgm:pt modelId="{E1084BF1-7449-4093-8807-15775F63DA42}" type="pres">
      <dgm:prSet presAssocID="{994A43EB-24D0-4425-925A-61AB360C0F21}" presName="childText" presStyleLbl="bgAcc1" presStyleIdx="30" presStyleCnt="55" custScaleX="986908" custScaleY="894018" custLinFactX="-2000000" custLinFactY="3400000" custLinFactNeighborX="-2000117" custLinFactNeighborY="3483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803E3-8814-4426-9AD3-3F4ED8DA7EEE}" type="pres">
      <dgm:prSet presAssocID="{2B9F2D94-90A6-4E6A-862D-7A85452CFF83}" presName="Name13" presStyleLbl="parChTrans1D2" presStyleIdx="31" presStyleCnt="55"/>
      <dgm:spPr/>
      <dgm:t>
        <a:bodyPr/>
        <a:lstStyle/>
        <a:p>
          <a:endParaRPr lang="en-US"/>
        </a:p>
      </dgm:t>
    </dgm:pt>
    <dgm:pt modelId="{794D1612-25B1-40E2-8DD7-B7D69CFD0175}" type="pres">
      <dgm:prSet presAssocID="{1C3E36BE-6CC9-408D-BB7B-7A9CEEBD9773}" presName="childText" presStyleLbl="bgAcc1" presStyleIdx="31" presStyleCnt="55" custScaleX="986908" custScaleY="894018" custLinFactX="-2000000" custLinFactY="3402428" custLinFactNeighborX="-2000117" custLinFactNeighborY="3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658E9-2743-404A-B4DF-7811B98D8AD3}" type="pres">
      <dgm:prSet presAssocID="{A6FDBBD2-D608-49FF-95AB-EB55C8AF4306}" presName="root" presStyleCnt="0"/>
      <dgm:spPr/>
    </dgm:pt>
    <dgm:pt modelId="{A17BBF36-7BF0-4E64-994A-71C7B922BA30}" type="pres">
      <dgm:prSet presAssocID="{A6FDBBD2-D608-49FF-95AB-EB55C8AF4306}" presName="rootComposite" presStyleCnt="0"/>
      <dgm:spPr/>
    </dgm:pt>
    <dgm:pt modelId="{CC78B667-2295-4A93-894D-CBC24764BBBB}" type="pres">
      <dgm:prSet presAssocID="{A6FDBBD2-D608-49FF-95AB-EB55C8AF4306}" presName="rootText" presStyleLbl="node1" presStyleIdx="5" presStyleCnt="8" custScaleX="971593" custScaleY="983420" custLinFactX="-251090" custLinFactNeighborX="-300000" custLinFactNeighborY="-816"/>
      <dgm:spPr/>
      <dgm:t>
        <a:bodyPr/>
        <a:lstStyle/>
        <a:p>
          <a:endParaRPr lang="en-US"/>
        </a:p>
      </dgm:t>
    </dgm:pt>
    <dgm:pt modelId="{46E93BEE-06CB-44A4-933E-DAAA74CF7AF0}" type="pres">
      <dgm:prSet presAssocID="{A6FDBBD2-D608-49FF-95AB-EB55C8AF4306}" presName="rootConnector" presStyleLbl="node1" presStyleIdx="5" presStyleCnt="8"/>
      <dgm:spPr/>
      <dgm:t>
        <a:bodyPr/>
        <a:lstStyle/>
        <a:p>
          <a:endParaRPr lang="en-US"/>
        </a:p>
      </dgm:t>
    </dgm:pt>
    <dgm:pt modelId="{C5F1094F-8744-4A79-8702-EF5070CFACA6}" type="pres">
      <dgm:prSet presAssocID="{A6FDBBD2-D608-49FF-95AB-EB55C8AF4306}" presName="childShape" presStyleCnt="0"/>
      <dgm:spPr/>
    </dgm:pt>
    <dgm:pt modelId="{B73470A6-6503-4588-A449-37EDC458C324}" type="pres">
      <dgm:prSet presAssocID="{6FF76009-6EEC-419C-ABFD-F77F20D07F7A}" presName="Name13" presStyleLbl="parChTrans1D2" presStyleIdx="32" presStyleCnt="55"/>
      <dgm:spPr/>
      <dgm:t>
        <a:bodyPr/>
        <a:lstStyle/>
        <a:p>
          <a:endParaRPr lang="en-US"/>
        </a:p>
      </dgm:t>
    </dgm:pt>
    <dgm:pt modelId="{3719AFC6-0A1C-432F-AC0F-70CECF1E55F0}" type="pres">
      <dgm:prSet presAssocID="{47E811B0-1C4F-4334-B05C-0D74112B9525}" presName="childText" presStyleLbl="bgAcc1" presStyleIdx="32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BC34B-A1AD-4833-82F7-7DA111C84418}" type="pres">
      <dgm:prSet presAssocID="{7E1D05A8-47A4-4D4A-B1EC-175273E028A6}" presName="Name13" presStyleLbl="parChTrans1D2" presStyleIdx="33" presStyleCnt="55"/>
      <dgm:spPr/>
      <dgm:t>
        <a:bodyPr/>
        <a:lstStyle/>
        <a:p>
          <a:endParaRPr lang="en-US"/>
        </a:p>
      </dgm:t>
    </dgm:pt>
    <dgm:pt modelId="{C922345B-B25D-4A11-82E2-29EBDB1A03B0}" type="pres">
      <dgm:prSet presAssocID="{33DD59B8-3F97-49F4-BBBB-529110B3A61C}" presName="childText" presStyleLbl="bgAcc1" presStyleIdx="33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173B2-7D0D-449A-AC97-A250105A2030}" type="pres">
      <dgm:prSet presAssocID="{536A8B8F-6D7A-43AB-8895-D7CD611650B5}" presName="Name13" presStyleLbl="parChTrans1D2" presStyleIdx="34" presStyleCnt="55"/>
      <dgm:spPr/>
      <dgm:t>
        <a:bodyPr/>
        <a:lstStyle/>
        <a:p>
          <a:endParaRPr lang="en-US"/>
        </a:p>
      </dgm:t>
    </dgm:pt>
    <dgm:pt modelId="{03B08387-CD89-41C9-9E1E-5F185EA3778B}" type="pres">
      <dgm:prSet presAssocID="{EF5CB3AF-607A-451E-9BC9-4D13897E8FDB}" presName="childText" presStyleLbl="bgAcc1" presStyleIdx="34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8BBB7-0278-44BD-BF06-7D5A7ED7E0C1}" type="pres">
      <dgm:prSet presAssocID="{F44E1DF0-510A-40F8-BE0C-8623DA5C5D04}" presName="Name13" presStyleLbl="parChTrans1D2" presStyleIdx="35" presStyleCnt="55"/>
      <dgm:spPr/>
      <dgm:t>
        <a:bodyPr/>
        <a:lstStyle/>
        <a:p>
          <a:endParaRPr lang="en-US"/>
        </a:p>
      </dgm:t>
    </dgm:pt>
    <dgm:pt modelId="{0B21EE45-58D2-446A-B2AB-688D32D19081}" type="pres">
      <dgm:prSet presAssocID="{A2358FE3-917B-4489-B92A-36DE07363117}" presName="childText" presStyleLbl="bgAcc1" presStyleIdx="35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AEFEC-4218-4A84-98F7-63E9B8D3042A}" type="pres">
      <dgm:prSet presAssocID="{DDA3D05E-D9A2-4F81-8E41-6E997412598E}" presName="Name13" presStyleLbl="parChTrans1D2" presStyleIdx="36" presStyleCnt="55"/>
      <dgm:spPr/>
      <dgm:t>
        <a:bodyPr/>
        <a:lstStyle/>
        <a:p>
          <a:endParaRPr lang="en-US"/>
        </a:p>
      </dgm:t>
    </dgm:pt>
    <dgm:pt modelId="{8EFB660C-F2BC-46C8-B775-6ABD0FB0964B}" type="pres">
      <dgm:prSet presAssocID="{A54EC623-2D60-460F-A012-AB77B31F052A}" presName="childText" presStyleLbl="bgAcc1" presStyleIdx="36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807C6-783C-4303-BDE7-79BDEFEEFB09}" type="pres">
      <dgm:prSet presAssocID="{D8B0E6DB-542E-4018-B3E5-11D1A9EB3005}" presName="Name13" presStyleLbl="parChTrans1D2" presStyleIdx="37" presStyleCnt="55"/>
      <dgm:spPr/>
      <dgm:t>
        <a:bodyPr/>
        <a:lstStyle/>
        <a:p>
          <a:endParaRPr lang="en-US"/>
        </a:p>
      </dgm:t>
    </dgm:pt>
    <dgm:pt modelId="{35CD105C-2F31-45CB-8DAC-1A9535556B78}" type="pres">
      <dgm:prSet presAssocID="{6FC4CAB9-7349-4DEA-B13B-8662CBC7E353}" presName="childText" presStyleLbl="bgAcc1" presStyleIdx="37" presStyleCnt="55" custScaleX="794876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CCCE3-9225-4B98-BAAE-BE567F1A037E}" type="pres">
      <dgm:prSet presAssocID="{8D0006EA-8072-4106-89B0-4480B66F87CC}" presName="Name13" presStyleLbl="parChTrans1D2" presStyleIdx="38" presStyleCnt="55"/>
      <dgm:spPr/>
      <dgm:t>
        <a:bodyPr/>
        <a:lstStyle/>
        <a:p>
          <a:endParaRPr lang="en-US"/>
        </a:p>
      </dgm:t>
    </dgm:pt>
    <dgm:pt modelId="{C07BEAA3-2D53-4D4D-B215-2249F9B6EFA7}" type="pres">
      <dgm:prSet presAssocID="{2DA7063D-47E2-4A1F-BF3F-29749E568901}" presName="childText" presStyleLbl="bgAcc1" presStyleIdx="38" presStyleCnt="55" custScaleX="1027000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775B6-4BB2-4DF8-9C58-022BD4E76184}" type="pres">
      <dgm:prSet presAssocID="{C041659D-5C95-480E-BFBA-E3F0CA797161}" presName="Name13" presStyleLbl="parChTrans1D2" presStyleIdx="39" presStyleCnt="55"/>
      <dgm:spPr/>
      <dgm:t>
        <a:bodyPr/>
        <a:lstStyle/>
        <a:p>
          <a:endParaRPr lang="en-US"/>
        </a:p>
      </dgm:t>
    </dgm:pt>
    <dgm:pt modelId="{04763213-0DF5-45DB-8114-15CA4F2C9B6B}" type="pres">
      <dgm:prSet presAssocID="{997C9B3B-FA45-4A16-925B-B4B9C6F401C6}" presName="childText" presStyleLbl="bgAcc1" presStyleIdx="39" presStyleCnt="55" custScaleX="741365" custScaleY="894018" custLinFactX="-300000" custLinFactNeighborX="-367443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3F8C3-5825-45F3-8886-1C6C9CFE69F4}" type="pres">
      <dgm:prSet presAssocID="{C5DEEB44-8245-4503-80C7-FE6FB5AE403B}" presName="Name13" presStyleLbl="parChTrans1D2" presStyleIdx="40" presStyleCnt="55"/>
      <dgm:spPr/>
      <dgm:t>
        <a:bodyPr/>
        <a:lstStyle/>
        <a:p>
          <a:endParaRPr lang="en-US"/>
        </a:p>
      </dgm:t>
    </dgm:pt>
    <dgm:pt modelId="{D976E320-A8A9-4EFC-BF15-89A558EE8D5A}" type="pres">
      <dgm:prSet presAssocID="{4C94F527-4006-4A2D-8100-E10B00A141D2}" presName="childText" presStyleLbl="bgAcc1" presStyleIdx="40" presStyleCnt="55" custScaleX="807504" custScaleY="1067882" custLinFactX="-300000" custLinFactNeighborX="-367503" custLinFactNeighborY="24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54809-6854-433D-8837-4D03212E4B99}" type="pres">
      <dgm:prSet presAssocID="{536D0EBA-39B7-46A1-99B5-5D140A5E123F}" presName="Name13" presStyleLbl="parChTrans1D2" presStyleIdx="41" presStyleCnt="55"/>
      <dgm:spPr/>
      <dgm:t>
        <a:bodyPr/>
        <a:lstStyle/>
        <a:p>
          <a:endParaRPr lang="en-US"/>
        </a:p>
      </dgm:t>
    </dgm:pt>
    <dgm:pt modelId="{8906B34A-7306-419E-8C59-F6D387308A52}" type="pres">
      <dgm:prSet presAssocID="{56872DAB-A86A-4864-81C4-7E1613425068}" presName="childText" presStyleLbl="bgAcc1" presStyleIdx="41" presStyleCnt="55" custScaleX="857833" custScaleY="692432" custLinFactX="-300000" custLinFactNeighborX="-346524" custLinFactNeighborY="-1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C2604-8CFB-4B8B-8CD7-3E8EC1DAE423}" type="pres">
      <dgm:prSet presAssocID="{F8312D64-B1F7-48A6-90A6-715DF644EB7A}" presName="root" presStyleCnt="0"/>
      <dgm:spPr/>
    </dgm:pt>
    <dgm:pt modelId="{F69652EA-C3A5-47BB-B6E8-0543885C5A8D}" type="pres">
      <dgm:prSet presAssocID="{F8312D64-B1F7-48A6-90A6-715DF644EB7A}" presName="rootComposite" presStyleCnt="0"/>
      <dgm:spPr/>
    </dgm:pt>
    <dgm:pt modelId="{1A6FFC72-89BB-46C2-BAB8-D7602B36CF69}" type="pres">
      <dgm:prSet presAssocID="{F8312D64-B1F7-48A6-90A6-715DF644EB7A}" presName="rootText" presStyleLbl="node1" presStyleIdx="6" presStyleCnt="8" custScaleX="971593" custScaleY="983420" custLinFactX="-100000" custLinFactNeighborX="-164274" custLinFactNeighborY="-816"/>
      <dgm:spPr/>
      <dgm:t>
        <a:bodyPr/>
        <a:lstStyle/>
        <a:p>
          <a:endParaRPr lang="en-US"/>
        </a:p>
      </dgm:t>
    </dgm:pt>
    <dgm:pt modelId="{D50D85F6-2F2F-4283-BB6C-E3448EE46D54}" type="pres">
      <dgm:prSet presAssocID="{F8312D64-B1F7-48A6-90A6-715DF644EB7A}" presName="rootConnector" presStyleLbl="node1" presStyleIdx="6" presStyleCnt="8"/>
      <dgm:spPr/>
      <dgm:t>
        <a:bodyPr/>
        <a:lstStyle/>
        <a:p>
          <a:endParaRPr lang="en-US"/>
        </a:p>
      </dgm:t>
    </dgm:pt>
    <dgm:pt modelId="{0A07CB6C-CC59-4AC4-B31D-142480475182}" type="pres">
      <dgm:prSet presAssocID="{F8312D64-B1F7-48A6-90A6-715DF644EB7A}" presName="childShape" presStyleCnt="0"/>
      <dgm:spPr/>
    </dgm:pt>
    <dgm:pt modelId="{5DAEAAD5-6914-40A7-B86C-7CED51D23733}" type="pres">
      <dgm:prSet presAssocID="{EBBC52FD-93EB-42D8-84C9-92AFBE1B9D42}" presName="Name13" presStyleLbl="parChTrans1D2" presStyleIdx="42" presStyleCnt="55"/>
      <dgm:spPr/>
      <dgm:t>
        <a:bodyPr/>
        <a:lstStyle/>
        <a:p>
          <a:endParaRPr lang="en-US"/>
        </a:p>
      </dgm:t>
    </dgm:pt>
    <dgm:pt modelId="{EAF0BDE0-C0A1-4D06-AD92-0693820B83C9}" type="pres">
      <dgm:prSet presAssocID="{678B0967-72F4-4034-862F-6B25A7491B21}" presName="childText" presStyleLbl="bgAcc1" presStyleIdx="42" presStyleCnt="55" custScaleX="741365" custScaleY="894018" custLinFactX="-100000" custLinFactNeighborX="-154279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B1273-7581-4125-BA82-40F374B57F4F}" type="pres">
      <dgm:prSet presAssocID="{09F12CAF-6C0E-4B5F-9FF9-462FAF804E20}" presName="Name13" presStyleLbl="parChTrans1D2" presStyleIdx="43" presStyleCnt="55"/>
      <dgm:spPr/>
      <dgm:t>
        <a:bodyPr/>
        <a:lstStyle/>
        <a:p>
          <a:endParaRPr lang="en-US"/>
        </a:p>
      </dgm:t>
    </dgm:pt>
    <dgm:pt modelId="{F9EF917E-AE87-476F-BD0B-5402E716C6C7}" type="pres">
      <dgm:prSet presAssocID="{A1C14E54-40D1-4C54-A52B-DF2408D7DE1A}" presName="childText" presStyleLbl="bgAcc1" presStyleIdx="43" presStyleCnt="55" custScaleX="741365" custScaleY="894018" custLinFactX="-100000" custLinFactNeighborX="-154279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1311-FCBD-4380-8E05-B9EFA7FBBF29}" type="pres">
      <dgm:prSet presAssocID="{62EFDF07-D339-4744-B913-BB892451F777}" presName="Name13" presStyleLbl="parChTrans1D2" presStyleIdx="44" presStyleCnt="55"/>
      <dgm:spPr/>
      <dgm:t>
        <a:bodyPr/>
        <a:lstStyle/>
        <a:p>
          <a:endParaRPr lang="en-US"/>
        </a:p>
      </dgm:t>
    </dgm:pt>
    <dgm:pt modelId="{0BF388C2-96FE-4428-B3C4-759D2073CF60}" type="pres">
      <dgm:prSet presAssocID="{51A842F4-D290-4C4E-8EF8-E40E019A7907}" presName="childText" presStyleLbl="bgAcc1" presStyleIdx="44" presStyleCnt="55" custScaleX="741365" custScaleY="894018" custLinFactX="-100000" custLinFactNeighborX="-154279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58B86-C6D3-4708-AFA1-42E6A4A62C74}" type="pres">
      <dgm:prSet presAssocID="{01C4E21F-2B90-40C5-894F-79986CA00FAA}" presName="Name13" presStyleLbl="parChTrans1D2" presStyleIdx="45" presStyleCnt="55"/>
      <dgm:spPr/>
      <dgm:t>
        <a:bodyPr/>
        <a:lstStyle/>
        <a:p>
          <a:endParaRPr lang="en-US"/>
        </a:p>
      </dgm:t>
    </dgm:pt>
    <dgm:pt modelId="{244F98A0-58AA-4902-8E02-220D79670708}" type="pres">
      <dgm:prSet presAssocID="{F54C4D6D-2FA6-427A-9570-D829BB5F7B0C}" presName="childText" presStyleLbl="bgAcc1" presStyleIdx="45" presStyleCnt="55" custScaleX="741365" custScaleY="894018" custLinFactX="-100000" custLinFactNeighborX="-154279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ACFA9-17E8-4D48-B2BC-6DCDD8E38087}" type="pres">
      <dgm:prSet presAssocID="{96DC0B68-4D0F-4C42-936A-BBB306889724}" presName="Name13" presStyleLbl="parChTrans1D2" presStyleIdx="46" presStyleCnt="55"/>
      <dgm:spPr/>
      <dgm:t>
        <a:bodyPr/>
        <a:lstStyle/>
        <a:p>
          <a:endParaRPr lang="en-US"/>
        </a:p>
      </dgm:t>
    </dgm:pt>
    <dgm:pt modelId="{C3098442-244B-40B5-865C-D4C4BF801667}" type="pres">
      <dgm:prSet presAssocID="{0A7BD00B-0C7E-4C79-8027-7AA6E1B5A33C}" presName="childText" presStyleLbl="bgAcc1" presStyleIdx="46" presStyleCnt="55" custScaleX="794876" custScaleY="894018" custLinFactX="-100000" custLinFactNeighborX="-154279" custLinFactNeighborY="71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7F528-B312-46C7-9506-09E3A6E1F973}" type="pres">
      <dgm:prSet presAssocID="{9E6DA6AA-BEF5-4783-A81C-034FB570DBCE}" presName="Name13" presStyleLbl="parChTrans1D2" presStyleIdx="47" presStyleCnt="55"/>
      <dgm:spPr/>
      <dgm:t>
        <a:bodyPr/>
        <a:lstStyle/>
        <a:p>
          <a:endParaRPr lang="en-US"/>
        </a:p>
      </dgm:t>
    </dgm:pt>
    <dgm:pt modelId="{5A14761C-6FC6-4DE9-B938-8223D549CF0B}" type="pres">
      <dgm:prSet presAssocID="{38433E1A-7466-4A88-89CC-7A000FD9280F}" presName="childText" presStyleLbl="bgAcc1" presStyleIdx="47" presStyleCnt="55" custScaleX="807504" custScaleY="1067882" custLinFactX="-100000" custLinFactNeighborX="-154339" custLinFactNeighborY="24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CABAA-B8FA-41DD-9F08-A62045866748}" type="pres">
      <dgm:prSet presAssocID="{677E0A50-D225-40A2-B386-BE18088FE36A}" presName="root" presStyleCnt="0"/>
      <dgm:spPr/>
    </dgm:pt>
    <dgm:pt modelId="{6FA5EA59-17CF-4625-B394-9A0920758014}" type="pres">
      <dgm:prSet presAssocID="{677E0A50-D225-40A2-B386-BE18088FE36A}" presName="rootComposite" presStyleCnt="0"/>
      <dgm:spPr/>
    </dgm:pt>
    <dgm:pt modelId="{9853B90D-1E0D-429F-A136-57FAF9ADCCC6}" type="pres">
      <dgm:prSet presAssocID="{677E0A50-D225-40A2-B386-BE18088FE36A}" presName="rootText" presStyleLbl="node1" presStyleIdx="7" presStyleCnt="8" custScaleX="815501" custScaleY="983420" custLinFactX="33539" custLinFactNeighborX="100000" custLinFactNeighborY="65841"/>
      <dgm:spPr/>
      <dgm:t>
        <a:bodyPr/>
        <a:lstStyle/>
        <a:p>
          <a:endParaRPr lang="en-US"/>
        </a:p>
      </dgm:t>
    </dgm:pt>
    <dgm:pt modelId="{BFDD21E4-5F37-4BBF-9A8C-F341A797E4B6}" type="pres">
      <dgm:prSet presAssocID="{677E0A50-D225-40A2-B386-BE18088FE36A}" presName="rootConnector" presStyleLbl="node1" presStyleIdx="7" presStyleCnt="8"/>
      <dgm:spPr/>
      <dgm:t>
        <a:bodyPr/>
        <a:lstStyle/>
        <a:p>
          <a:endParaRPr lang="en-US"/>
        </a:p>
      </dgm:t>
    </dgm:pt>
    <dgm:pt modelId="{92D1C92B-65A3-42A5-9B2C-C1243A91D046}" type="pres">
      <dgm:prSet presAssocID="{677E0A50-D225-40A2-B386-BE18088FE36A}" presName="childShape" presStyleCnt="0"/>
      <dgm:spPr/>
    </dgm:pt>
    <dgm:pt modelId="{2E26189C-F1F6-4079-93B4-B99478CA29F8}" type="pres">
      <dgm:prSet presAssocID="{D51FABB0-3462-4C73-82D9-81809CB6A32A}" presName="Name13" presStyleLbl="parChTrans1D2" presStyleIdx="48" presStyleCnt="55"/>
      <dgm:spPr/>
      <dgm:t>
        <a:bodyPr/>
        <a:lstStyle/>
        <a:p>
          <a:endParaRPr lang="en-US"/>
        </a:p>
      </dgm:t>
    </dgm:pt>
    <dgm:pt modelId="{905E5F23-9875-4F07-AAC0-3059B1CD6DCD}" type="pres">
      <dgm:prSet presAssocID="{DD4DCF3E-17A6-4E11-A774-BF46C1B580A0}" presName="childText" presStyleLbl="bgAcc1" presStyleIdx="48" presStyleCnt="55" custScaleX="741365" custScaleY="894018" custLinFactX="100000" custLinFactNeighborX="136321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95B46-2CBD-4B38-BB68-270B032745F1}" type="pres">
      <dgm:prSet presAssocID="{E914B8E1-7D56-4310-8A17-130B69E2DEAB}" presName="Name13" presStyleLbl="parChTrans1D2" presStyleIdx="49" presStyleCnt="55"/>
      <dgm:spPr/>
      <dgm:t>
        <a:bodyPr/>
        <a:lstStyle/>
        <a:p>
          <a:endParaRPr lang="en-US"/>
        </a:p>
      </dgm:t>
    </dgm:pt>
    <dgm:pt modelId="{876BF14B-7ADA-44FF-B8ED-7CA565D4EFA0}" type="pres">
      <dgm:prSet presAssocID="{24358503-2E8A-4A9C-8B16-1165294CF4C1}" presName="childText" presStyleLbl="bgAcc1" presStyleIdx="49" presStyleCnt="55" custScaleX="741365" custScaleY="894018" custLinFactX="100000" custLinFactNeighborX="136321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C686F-2A5B-4E2E-A48A-1918C6773CF1}" type="pres">
      <dgm:prSet presAssocID="{89D46A6B-F6B8-419F-A836-E219A5314787}" presName="Name13" presStyleLbl="parChTrans1D2" presStyleIdx="50" presStyleCnt="55"/>
      <dgm:spPr/>
      <dgm:t>
        <a:bodyPr/>
        <a:lstStyle/>
        <a:p>
          <a:endParaRPr lang="en-US"/>
        </a:p>
      </dgm:t>
    </dgm:pt>
    <dgm:pt modelId="{9B88BA1F-EAAC-4706-9BA5-416D29BFC88F}" type="pres">
      <dgm:prSet presAssocID="{830EDFEC-DBAA-4032-8EAB-100AEECC1E86}" presName="childText" presStyleLbl="bgAcc1" presStyleIdx="50" presStyleCnt="55" custScaleX="741365" custScaleY="894018" custLinFactX="100000" custLinFactNeighborX="136321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E7061-48EF-42D8-A248-0D0C2789C86F}" type="pres">
      <dgm:prSet presAssocID="{9CEDB502-F729-472D-A303-76B58B7FBE53}" presName="Name13" presStyleLbl="parChTrans1D2" presStyleIdx="51" presStyleCnt="55"/>
      <dgm:spPr/>
      <dgm:t>
        <a:bodyPr/>
        <a:lstStyle/>
        <a:p>
          <a:endParaRPr lang="en-US"/>
        </a:p>
      </dgm:t>
    </dgm:pt>
    <dgm:pt modelId="{3B2A1B27-3090-475A-AF25-C4175180C915}" type="pres">
      <dgm:prSet presAssocID="{7F8AA224-0C09-4DA4-877B-8DB114B8C0BF}" presName="childText" presStyleLbl="bgAcc1" presStyleIdx="51" presStyleCnt="55" custScaleX="741365" custScaleY="894018" custLinFactX="100000" custLinFactNeighborX="136321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15DD0-5151-42AA-93D9-728C7606CE5D}" type="pres">
      <dgm:prSet presAssocID="{569113AD-98C8-478A-B1EA-EF124330F896}" presName="Name13" presStyleLbl="parChTrans1D2" presStyleIdx="52" presStyleCnt="55"/>
      <dgm:spPr/>
      <dgm:t>
        <a:bodyPr/>
        <a:lstStyle/>
        <a:p>
          <a:endParaRPr lang="en-US"/>
        </a:p>
      </dgm:t>
    </dgm:pt>
    <dgm:pt modelId="{5E71241D-2925-4BB9-B857-A47829E5B2BE}" type="pres">
      <dgm:prSet presAssocID="{87CBF672-ACAF-466C-AB90-8DDA04E6FCDF}" presName="childText" presStyleLbl="bgAcc1" presStyleIdx="52" presStyleCnt="55" custScaleX="741365" custScaleY="894018" custLinFactX="100000" custLinFactNeighborX="127306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9C7D8-22F0-498B-BBA4-F0D9F4E37548}" type="pres">
      <dgm:prSet presAssocID="{73428020-DD5A-4E53-AC58-EECECFBCA034}" presName="Name13" presStyleLbl="parChTrans1D2" presStyleIdx="53" presStyleCnt="55"/>
      <dgm:spPr/>
      <dgm:t>
        <a:bodyPr/>
        <a:lstStyle/>
        <a:p>
          <a:endParaRPr lang="en-US"/>
        </a:p>
      </dgm:t>
    </dgm:pt>
    <dgm:pt modelId="{2AE9B936-12AF-4FF5-B811-81ADE0F9383F}" type="pres">
      <dgm:prSet presAssocID="{3B479527-26AC-41D1-A861-F4C69C206FE9}" presName="childText" presStyleLbl="bgAcc1" presStyleIdx="53" presStyleCnt="55" custScaleX="741365" custScaleY="894018" custLinFactX="100000" custLinFactNeighborX="136321" custLinFactNeighborY="6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FBBB4-84E2-4961-8010-42FDA53CE224}" type="pres">
      <dgm:prSet presAssocID="{AB9037ED-3375-47F3-AEF7-0A38019F8B16}" presName="Name13" presStyleLbl="parChTrans1D2" presStyleIdx="54" presStyleCnt="55"/>
      <dgm:spPr/>
      <dgm:t>
        <a:bodyPr/>
        <a:lstStyle/>
        <a:p>
          <a:endParaRPr lang="en-US"/>
        </a:p>
      </dgm:t>
    </dgm:pt>
    <dgm:pt modelId="{6C196BE2-4E54-4DA9-9DA4-F9DB42AEE170}" type="pres">
      <dgm:prSet presAssocID="{4611CC79-5621-4CA8-A3AC-907702B3EA92}" presName="childText" presStyleLbl="bgAcc1" presStyleIdx="54" presStyleCnt="55" custScaleX="750380" custScaleY="850246" custLinFactX="100000" custLinFactNeighborX="127306" custLinFactNeighborY="44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E66511-9823-4222-847D-4D7EC75B15C0}" type="presOf" srcId="{ECE4A632-AEA7-4E9D-8353-9395EC295771}" destId="{F5790A84-5265-4349-937B-19B25CBF0D42}" srcOrd="0" destOrd="0" presId="urn:microsoft.com/office/officeart/2005/8/layout/hierarchy3"/>
    <dgm:cxn modelId="{442611BB-C9CE-4EBC-B462-E71F27ECC8C9}" srcId="{A6FDBBD2-D608-49FF-95AB-EB55C8AF4306}" destId="{A54EC623-2D60-460F-A012-AB77B31F052A}" srcOrd="4" destOrd="0" parTransId="{DDA3D05E-D9A2-4F81-8E41-6E997412598E}" sibTransId="{DA86D34D-180B-43A1-BEBC-B772A7453EE3}"/>
    <dgm:cxn modelId="{78D36AE9-E795-4656-9885-0055B2D87FFA}" type="presOf" srcId="{524186D7-ABEB-43C6-85AC-60AD2F8B500B}" destId="{71F6AF82-6CE4-47FC-BF04-BCD97E4ADEA5}" srcOrd="1" destOrd="0" presId="urn:microsoft.com/office/officeart/2005/8/layout/hierarchy3"/>
    <dgm:cxn modelId="{7E2CCD72-D108-4779-8B96-861BE73B7BBF}" srcId="{A6FDBBD2-D608-49FF-95AB-EB55C8AF4306}" destId="{33DD59B8-3F97-49F4-BBBB-529110B3A61C}" srcOrd="1" destOrd="0" parTransId="{7E1D05A8-47A4-4D4A-B1EC-175273E028A6}" sibTransId="{CA94CC17-B31D-4313-9842-2BCBFC0F68DE}"/>
    <dgm:cxn modelId="{C67C3715-B1DD-48AC-8DD4-700E3457A9B9}" type="presOf" srcId="{876F77F6-2D1B-48F0-AEB5-59D245615988}" destId="{0063BB25-F0E8-46A0-BA4C-7E3945AEC7E5}" srcOrd="0" destOrd="0" presId="urn:microsoft.com/office/officeart/2005/8/layout/hierarchy3"/>
    <dgm:cxn modelId="{4B7E65FD-C0EB-4FF0-B263-707A78A6E6CF}" type="presOf" srcId="{D4E6B175-C8AB-45FD-A682-582CD9B9DCB3}" destId="{E8936E18-62DB-4D62-BC82-3B1D41E24C32}" srcOrd="0" destOrd="0" presId="urn:microsoft.com/office/officeart/2005/8/layout/hierarchy3"/>
    <dgm:cxn modelId="{F7D8CD6C-DEBE-4927-9392-AF65190D9887}" type="presOf" srcId="{997C9B3B-FA45-4A16-925B-B4B9C6F401C6}" destId="{04763213-0DF5-45DB-8114-15CA4F2C9B6B}" srcOrd="0" destOrd="0" presId="urn:microsoft.com/office/officeart/2005/8/layout/hierarchy3"/>
    <dgm:cxn modelId="{FB9E8AC3-F13C-4687-850D-BB539CD5768D}" srcId="{A6FDBBD2-D608-49FF-95AB-EB55C8AF4306}" destId="{A2358FE3-917B-4489-B92A-36DE07363117}" srcOrd="3" destOrd="0" parTransId="{F44E1DF0-510A-40F8-BE0C-8623DA5C5D04}" sibTransId="{EE3D8CA3-154C-458D-928E-F3723A819D1D}"/>
    <dgm:cxn modelId="{18145EA0-A322-48DB-A09D-7F735A800346}" type="presOf" srcId="{8962B9DC-7670-490A-9BFC-A702AC2316BB}" destId="{A9F55F0A-1167-4F40-A8F8-7E64698A49F6}" srcOrd="0" destOrd="0" presId="urn:microsoft.com/office/officeart/2005/8/layout/hierarchy3"/>
    <dgm:cxn modelId="{35216DA5-DE7E-4612-9138-562BB30367ED}" type="presOf" srcId="{E1CE9F26-114A-4117-A97E-D0F22123BBD4}" destId="{E4228A61-C5E2-4734-B1E7-0D71A760F7BD}" srcOrd="0" destOrd="0" presId="urn:microsoft.com/office/officeart/2005/8/layout/hierarchy3"/>
    <dgm:cxn modelId="{0D0B3070-9486-4419-ADD7-22411AF8003A}" type="presOf" srcId="{8115E5BD-7BA2-49F5-BD05-7E9004ADEB18}" destId="{FC0908F6-DCE4-4954-818B-382F089A2144}" srcOrd="0" destOrd="0" presId="urn:microsoft.com/office/officeart/2005/8/layout/hierarchy3"/>
    <dgm:cxn modelId="{6FC75262-B462-499F-A71E-60EF216C6624}" type="presOf" srcId="{BBE71594-8390-47AA-8D25-1322A781EE1D}" destId="{6D5B45B8-20C5-4605-B9FA-80B550F9445E}" srcOrd="0" destOrd="0" presId="urn:microsoft.com/office/officeart/2005/8/layout/hierarchy3"/>
    <dgm:cxn modelId="{B6BA0098-9418-4987-B134-4967F3D471C8}" type="presOf" srcId="{2B9F2D94-90A6-4E6A-862D-7A85452CFF83}" destId="{F25803E3-8814-4426-9AD3-3F4ED8DA7EEE}" srcOrd="0" destOrd="0" presId="urn:microsoft.com/office/officeart/2005/8/layout/hierarchy3"/>
    <dgm:cxn modelId="{53F83597-2708-4799-90AF-CE51D7781BF9}" type="presOf" srcId="{EF425867-21F5-4923-A8A3-3D39EB31CB96}" destId="{2F739806-1CB8-4B3D-82EF-1F172D0A796A}" srcOrd="0" destOrd="0" presId="urn:microsoft.com/office/officeart/2005/8/layout/hierarchy3"/>
    <dgm:cxn modelId="{B0CEFE63-3A42-4C69-A665-1A346331ABF4}" type="presOf" srcId="{89D46A6B-F6B8-419F-A836-E219A5314787}" destId="{AB0C686F-2A5B-4E2E-A48A-1918C6773CF1}" srcOrd="0" destOrd="0" presId="urn:microsoft.com/office/officeart/2005/8/layout/hierarchy3"/>
    <dgm:cxn modelId="{C898A107-409A-4F12-8E9A-B4E5C83F6CB9}" type="presOf" srcId="{801E2FD9-810A-46EE-A7DB-EF123F0792CE}" destId="{6A445B91-DB94-49B4-8698-7E12DCE3B821}" srcOrd="0" destOrd="0" presId="urn:microsoft.com/office/officeart/2005/8/layout/hierarchy3"/>
    <dgm:cxn modelId="{031F7714-B8E5-4857-9FCF-F5597841681F}" type="presOf" srcId="{01C4E21F-2B90-40C5-894F-79986CA00FAA}" destId="{39058B86-C6D3-4708-AFA1-42E6A4A62C74}" srcOrd="0" destOrd="0" presId="urn:microsoft.com/office/officeart/2005/8/layout/hierarchy3"/>
    <dgm:cxn modelId="{F702D2AD-EED5-42C6-8CFB-71DAFF567945}" type="presOf" srcId="{97444717-DCB8-43C4-A64C-29436220703F}" destId="{8472F7FD-EB70-460C-B6D7-C2760AB36FB0}" srcOrd="0" destOrd="0" presId="urn:microsoft.com/office/officeart/2005/8/layout/hierarchy3"/>
    <dgm:cxn modelId="{B1ACCE4C-AF2A-4E65-AA76-A0E001830DF9}" type="presOf" srcId="{F44E1DF0-510A-40F8-BE0C-8623DA5C5D04}" destId="{6B68BBB7-0278-44BD-BF06-7D5A7ED7E0C1}" srcOrd="0" destOrd="0" presId="urn:microsoft.com/office/officeart/2005/8/layout/hierarchy3"/>
    <dgm:cxn modelId="{CED6CF3E-2EE0-4BA7-B63B-E9396945813F}" srcId="{5A3EDB80-9841-42E7-93F1-D4ACAA682A6A}" destId="{8E316CB4-372D-4D0C-BDCF-1B13778C5F51}" srcOrd="1" destOrd="0" parTransId="{0D5949C8-24EF-413F-AF5D-16B5BC15DC01}" sibTransId="{F7746EBE-DDC3-4463-84C6-6182CB16D9C2}"/>
    <dgm:cxn modelId="{B690F80D-E327-4869-A121-691FE0A445EC}" type="presOf" srcId="{2D2B9E3A-7C40-45AE-81D3-988BB6CEBDC2}" destId="{3BA801C5-0AE3-495E-B903-358804517288}" srcOrd="1" destOrd="0" presId="urn:microsoft.com/office/officeart/2005/8/layout/hierarchy3"/>
    <dgm:cxn modelId="{2F299EAE-6A92-4A04-A1E7-C0B282995B76}" srcId="{F8312D64-B1F7-48A6-90A6-715DF644EB7A}" destId="{38433E1A-7466-4A88-89CC-7A000FD9280F}" srcOrd="5" destOrd="0" parTransId="{9E6DA6AA-BEF5-4783-A81C-034FB570DBCE}" sibTransId="{ED15A819-C8F9-4804-8550-108360EEF75F}"/>
    <dgm:cxn modelId="{CB190EF1-073E-43ED-8478-C3524A396168}" type="presOf" srcId="{3F634817-E346-4811-B45C-D16E5DD5381D}" destId="{DDB7AEBE-0BCF-4277-89F1-E9DCE0AB80A4}" srcOrd="0" destOrd="0" presId="urn:microsoft.com/office/officeart/2005/8/layout/hierarchy3"/>
    <dgm:cxn modelId="{67A51A09-BEEF-44C9-88AD-AD016B932AF5}" type="presOf" srcId="{FE0FFCFC-9849-4101-891B-D5F02F544D1C}" destId="{127BA413-E642-4A21-84D6-D9E52C121C5D}" srcOrd="0" destOrd="0" presId="urn:microsoft.com/office/officeart/2005/8/layout/hierarchy3"/>
    <dgm:cxn modelId="{6BF0008C-C570-4120-AD34-FF81596824D8}" type="presOf" srcId="{99AA7C23-B3B9-48A1-997F-C3B00408F1F0}" destId="{8E01EA6F-D2F3-46AE-B3FC-FFB015E3694C}" srcOrd="0" destOrd="0" presId="urn:microsoft.com/office/officeart/2005/8/layout/hierarchy3"/>
    <dgm:cxn modelId="{AFA3BD39-7FF8-4AD3-A012-EF0059235C66}" type="presOf" srcId="{0D5949C8-24EF-413F-AF5D-16B5BC15DC01}" destId="{63A2C286-E1C7-41DF-9635-E8B224512FCF}" srcOrd="0" destOrd="0" presId="urn:microsoft.com/office/officeart/2005/8/layout/hierarchy3"/>
    <dgm:cxn modelId="{1F32E581-FD90-4480-A56B-0EC7187A8958}" type="presOf" srcId="{45DE50CB-FD8B-4597-A141-E7CDE29E4769}" destId="{31165097-B2AA-4594-A543-616B3FCC83BC}" srcOrd="0" destOrd="0" presId="urn:microsoft.com/office/officeart/2005/8/layout/hierarchy3"/>
    <dgm:cxn modelId="{B27DC97C-4687-4C09-9673-05A51F4A055C}" type="presOf" srcId="{524186D7-ABEB-43C6-85AC-60AD2F8B500B}" destId="{0995D681-9A23-4293-A92D-DDC9E733E6D0}" srcOrd="0" destOrd="0" presId="urn:microsoft.com/office/officeart/2005/8/layout/hierarchy3"/>
    <dgm:cxn modelId="{785A2BD8-25B2-4F4C-AADC-FAEDD3BC5774}" type="presOf" srcId="{09F12CAF-6C0E-4B5F-9FF9-462FAF804E20}" destId="{FC6B1273-7581-4125-BA82-40F374B57F4F}" srcOrd="0" destOrd="0" presId="urn:microsoft.com/office/officeart/2005/8/layout/hierarchy3"/>
    <dgm:cxn modelId="{1BCDB25F-6325-455A-9FDD-7E1C088DF2E8}" type="presOf" srcId="{D08B1243-B4BE-4D4C-8B68-BC3B62765011}" destId="{53AA089A-662A-4E48-BAA3-1C0A0D4DD457}" srcOrd="0" destOrd="0" presId="urn:microsoft.com/office/officeart/2005/8/layout/hierarchy3"/>
    <dgm:cxn modelId="{94B1127B-9128-4CCE-94D7-DEAEF7DA122A}" type="presOf" srcId="{0BAD07AB-BEF0-449C-9AC9-01E136FE3339}" destId="{6BE28E32-37AD-44CF-85EE-44E5DCE7A999}" srcOrd="0" destOrd="0" presId="urn:microsoft.com/office/officeart/2005/8/layout/hierarchy3"/>
    <dgm:cxn modelId="{FB0ED0EE-C05B-4E12-9B72-9AADB628175C}" type="presOf" srcId="{830EDFEC-DBAA-4032-8EAB-100AEECC1E86}" destId="{9B88BA1F-EAAC-4706-9BA5-416D29BFC88F}" srcOrd="0" destOrd="0" presId="urn:microsoft.com/office/officeart/2005/8/layout/hierarchy3"/>
    <dgm:cxn modelId="{FB8EAF51-4E22-4914-B4D6-4157842E217B}" type="presOf" srcId="{536D0EBA-39B7-46A1-99B5-5D140A5E123F}" destId="{68854809-6854-433D-8837-4D03212E4B99}" srcOrd="0" destOrd="0" presId="urn:microsoft.com/office/officeart/2005/8/layout/hierarchy3"/>
    <dgm:cxn modelId="{8C8E20C5-CE8E-45CF-A36C-F72E2AD12D41}" type="presOf" srcId="{E914B8E1-7D56-4310-8A17-130B69E2DEAB}" destId="{80A95B46-2CBD-4B38-BB68-270B032745F1}" srcOrd="0" destOrd="0" presId="urn:microsoft.com/office/officeart/2005/8/layout/hierarchy3"/>
    <dgm:cxn modelId="{BBB8624A-214D-49A7-BCA8-D750F37A1CD3}" srcId="{524186D7-ABEB-43C6-85AC-60AD2F8B500B}" destId="{D4E6B175-C8AB-45FD-A682-582CD9B9DCB3}" srcOrd="3" destOrd="0" parTransId="{0E1DAA3A-DD89-4BFA-AEC9-C651FCE98DBE}" sibTransId="{45F2E35A-829F-431B-B149-DE4BF26E6261}"/>
    <dgm:cxn modelId="{2AE43FDA-02A2-4380-B08A-3824849DA8C0}" type="presOf" srcId="{1C3E36BE-6CC9-408D-BB7B-7A9CEEBD9773}" destId="{794D1612-25B1-40E2-8DD7-B7D69CFD0175}" srcOrd="0" destOrd="0" presId="urn:microsoft.com/office/officeart/2005/8/layout/hierarchy3"/>
    <dgm:cxn modelId="{E25204DD-C084-4A0F-8678-CD0C4708EC98}" srcId="{2D2B9E3A-7C40-45AE-81D3-988BB6CEBDC2}" destId="{118D598C-72E9-4CD3-B689-41F21CFDF685}" srcOrd="8" destOrd="0" parTransId="{E794EC35-5085-4150-9D31-780227F84632}" sibTransId="{FB7CC15E-C2CC-4A58-B06A-D56AD07D35B6}"/>
    <dgm:cxn modelId="{186A3509-9D77-40FC-9582-E7D0AB9A699F}" type="presOf" srcId="{A54EC623-2D60-460F-A012-AB77B31F052A}" destId="{8EFB660C-F2BC-46C8-B775-6ABD0FB0964B}" srcOrd="0" destOrd="0" presId="urn:microsoft.com/office/officeart/2005/8/layout/hierarchy3"/>
    <dgm:cxn modelId="{ED91DB59-7BE8-44B4-ADE1-D7B394627582}" srcId="{2E505E41-F9ED-4BCD-B513-B1A24A494B5B}" destId="{BD8A01A8-064E-4D8B-BD6C-B06DA8B9CEE6}" srcOrd="0" destOrd="0" parTransId="{7A7C0216-3B87-4FE0-B92F-34A4B84AE784}" sibTransId="{8DB5855B-740D-4634-B595-C0038CC56557}"/>
    <dgm:cxn modelId="{F6CE61C2-40A5-441E-B43E-7B3DBD35F700}" srcId="{5A3EDB80-9841-42E7-93F1-D4ACAA682A6A}" destId="{64FE85DE-9D42-4FAE-A192-80C9934590F9}" srcOrd="5" destOrd="0" parTransId="{E1CE9F26-114A-4117-A97E-D0F22123BBD4}" sibTransId="{3BE93C40-4B6E-4986-9BF2-BF37F8C0B5C8}"/>
    <dgm:cxn modelId="{A55E80C8-C35C-4922-98FA-840C06AD2AC7}" type="presOf" srcId="{73A00CEC-B1C8-46E3-B616-F0DCC95D72A9}" destId="{A87DAF8D-9244-4D46-91C3-F720832B3452}" srcOrd="0" destOrd="0" presId="urn:microsoft.com/office/officeart/2005/8/layout/hierarchy3"/>
    <dgm:cxn modelId="{F827ACE3-7D58-49AD-815F-2696BF2489C3}" type="presOf" srcId="{7E1D05A8-47A4-4D4A-B1EC-175273E028A6}" destId="{55EBC34B-A1AD-4833-82F7-7DA111C84418}" srcOrd="0" destOrd="0" presId="urn:microsoft.com/office/officeart/2005/8/layout/hierarchy3"/>
    <dgm:cxn modelId="{59539466-6E2F-4355-B608-CD3E51156517}" type="presOf" srcId="{F8312D64-B1F7-48A6-90A6-715DF644EB7A}" destId="{1A6FFC72-89BB-46C2-BAB8-D7602B36CF69}" srcOrd="0" destOrd="0" presId="urn:microsoft.com/office/officeart/2005/8/layout/hierarchy3"/>
    <dgm:cxn modelId="{98BBE78F-06F2-4685-B80D-9AD2D26E4F4B}" srcId="{5A3EDB80-9841-42E7-93F1-D4ACAA682A6A}" destId="{8C615F9C-7C0E-4661-8E49-99DFE546916A}" srcOrd="2" destOrd="0" parTransId="{9FAC938D-E832-4F7D-93C4-9E7657A1EF8E}" sibTransId="{11C0D908-0296-4663-80DB-D5DC3DD9C8EA}"/>
    <dgm:cxn modelId="{3EB825A8-622D-49CA-9CB2-0B827B695AE3}" type="presOf" srcId="{677E0A50-D225-40A2-B386-BE18088FE36A}" destId="{BFDD21E4-5F37-4BBF-9A8C-F341A797E4B6}" srcOrd="1" destOrd="0" presId="urn:microsoft.com/office/officeart/2005/8/layout/hierarchy3"/>
    <dgm:cxn modelId="{6BE2B8F2-7EA2-4461-952C-374EE3AF65BE}" type="presOf" srcId="{96DC0B68-4D0F-4C42-936A-BBB306889724}" destId="{FF6ACFA9-17E8-4D48-B2BC-6DCDD8E38087}" srcOrd="0" destOrd="0" presId="urn:microsoft.com/office/officeart/2005/8/layout/hierarchy3"/>
    <dgm:cxn modelId="{51BF6514-B097-460E-9410-95EC7021AC57}" srcId="{2D2B9E3A-7C40-45AE-81D3-988BB6CEBDC2}" destId="{3042D5E4-830B-408E-AC34-48AE0A9AE342}" srcOrd="6" destOrd="0" parTransId="{0BAD07AB-BEF0-449C-9AC9-01E136FE3339}" sibTransId="{14BDE04F-F844-410F-9466-EA1EA7264DC9}"/>
    <dgm:cxn modelId="{EAE1C108-8976-40FC-9BCF-16DE1211F42D}" type="presOf" srcId="{9FAC938D-E832-4F7D-93C4-9E7657A1EF8E}" destId="{EE720A62-78A7-4100-805B-465B422DC66A}" srcOrd="0" destOrd="0" presId="urn:microsoft.com/office/officeart/2005/8/layout/hierarchy3"/>
    <dgm:cxn modelId="{1FFE8E03-3C20-4B5D-B65C-90B902758A9E}" srcId="{2D2B9E3A-7C40-45AE-81D3-988BB6CEBDC2}" destId="{44375FBD-32BD-4AFC-A9FF-D7B5657AA3FC}" srcOrd="7" destOrd="0" parTransId="{31CA02E0-7CD2-491A-AC8A-DF5BF588AE1B}" sibTransId="{19984D2E-19D7-490F-AFE0-D9F0FF271975}"/>
    <dgm:cxn modelId="{AC8FABCF-2D65-47BF-9215-E250650236F0}" type="presOf" srcId="{8453FDE7-1F02-4947-A6EB-D4BE848A7033}" destId="{A110F92A-EDB5-4704-9F73-F16631A7559E}" srcOrd="0" destOrd="0" presId="urn:microsoft.com/office/officeart/2005/8/layout/hierarchy3"/>
    <dgm:cxn modelId="{5A94C70B-CB79-4EBE-97E7-DA92CA354CC1}" type="presOf" srcId="{A5F8D949-747D-42CD-90EE-518F35DD80B5}" destId="{761B85EE-129E-4450-834D-ACD0B922B923}" srcOrd="0" destOrd="0" presId="urn:microsoft.com/office/officeart/2005/8/layout/hierarchy3"/>
    <dgm:cxn modelId="{A4C6A381-12B9-4093-8B85-1065270C3F8D}" srcId="{68766325-3DFC-4A43-96B9-F4B24FD128FB}" destId="{1C3E36BE-6CC9-408D-BB7B-7A9CEEBD9773}" srcOrd="1" destOrd="0" parTransId="{2B9F2D94-90A6-4E6A-862D-7A85452CFF83}" sibTransId="{837E96EF-CBAA-494A-93E7-F77C5158E65A}"/>
    <dgm:cxn modelId="{CEB1B577-9DB0-46FA-984D-D4D875FB6DBC}" type="presOf" srcId="{1A391A36-AA93-48B3-BDF4-1F9EC36DFE02}" destId="{0B727DB9-41AD-4AC7-A5FC-701F2B4C95FF}" srcOrd="0" destOrd="0" presId="urn:microsoft.com/office/officeart/2005/8/layout/hierarchy3"/>
    <dgm:cxn modelId="{E32163E8-A003-4077-9FA5-19F6CF78698E}" type="presOf" srcId="{7F8AA224-0C09-4DA4-877B-8DB114B8C0BF}" destId="{3B2A1B27-3090-475A-AF25-C4175180C915}" srcOrd="0" destOrd="0" presId="urn:microsoft.com/office/officeart/2005/8/layout/hierarchy3"/>
    <dgm:cxn modelId="{4E80F69A-8BB2-4618-9CBF-D32CDD0EC36E}" type="presOf" srcId="{19DB75EA-EB87-4B77-B5F4-5586C05EABF9}" destId="{A6150332-F2CA-413B-B83A-26E00F6377CB}" srcOrd="0" destOrd="0" presId="urn:microsoft.com/office/officeart/2005/8/layout/hierarchy3"/>
    <dgm:cxn modelId="{1BDD24C5-3DB6-4CA2-9045-3C4362E46918}" type="presOf" srcId="{C041659D-5C95-480E-BFBA-E3F0CA797161}" destId="{131775B6-4BB2-4DF8-9C58-022BD4E76184}" srcOrd="0" destOrd="0" presId="urn:microsoft.com/office/officeart/2005/8/layout/hierarchy3"/>
    <dgm:cxn modelId="{4451936A-9D27-4970-98BA-E005C53A9E65}" type="presOf" srcId="{68766325-3DFC-4A43-96B9-F4B24FD128FB}" destId="{3D41F027-F481-46F5-BDD9-EABB659ED94D}" srcOrd="1" destOrd="0" presId="urn:microsoft.com/office/officeart/2005/8/layout/hierarchy3"/>
    <dgm:cxn modelId="{3B1F17AF-6CF6-4A07-BDE2-0E2112C9FD8C}" srcId="{5A3EDB80-9841-42E7-93F1-D4ACAA682A6A}" destId="{34EC3D08-DBD4-454E-8ADD-5F912C17D865}" srcOrd="0" destOrd="0" parTransId="{73A00CEC-B1C8-46E3-B616-F0DCC95D72A9}" sibTransId="{8F6DA8F6-06F0-43F4-9857-CE82FB614FD1}"/>
    <dgm:cxn modelId="{DACE4781-369D-4FAC-BE84-CC1D87062792}" type="presOf" srcId="{BEA4B4CF-445B-4722-9F0B-3604A7404553}" destId="{4DBB7CFF-0FED-46A9-882F-88BCF96901C2}" srcOrd="0" destOrd="0" presId="urn:microsoft.com/office/officeart/2005/8/layout/hierarchy3"/>
    <dgm:cxn modelId="{CF965146-AE15-427E-8F4F-773DE262297E}" type="presOf" srcId="{AB9037ED-3375-47F3-AEF7-0A38019F8B16}" destId="{F1DFBBB4-84E2-4961-8010-42FDA53CE224}" srcOrd="0" destOrd="0" presId="urn:microsoft.com/office/officeart/2005/8/layout/hierarchy3"/>
    <dgm:cxn modelId="{3783E0D1-CC99-41DB-80FA-C6F4F1EF456C}" type="presOf" srcId="{2D2B9E3A-7C40-45AE-81D3-988BB6CEBDC2}" destId="{AADBE102-8F7D-4DAD-BD4D-1DBBED491363}" srcOrd="0" destOrd="0" presId="urn:microsoft.com/office/officeart/2005/8/layout/hierarchy3"/>
    <dgm:cxn modelId="{A33AA9E9-C83F-47BD-A2BD-96BB506BEAD5}" type="presOf" srcId="{A403F00C-077B-4B21-B807-DDE8AD5E153B}" destId="{1138321A-DEBF-4F2C-9816-9E9B553CE65A}" srcOrd="0" destOrd="0" presId="urn:microsoft.com/office/officeart/2005/8/layout/hierarchy3"/>
    <dgm:cxn modelId="{5670FEC3-CBA4-49EB-9DE8-A82DAAEA3C16}" type="presOf" srcId="{BD8A01A8-064E-4D8B-BD6C-B06DA8B9CEE6}" destId="{8128B63C-A1E0-4498-92E2-7B698E044776}" srcOrd="0" destOrd="0" presId="urn:microsoft.com/office/officeart/2005/8/layout/hierarchy3"/>
    <dgm:cxn modelId="{C170C62E-771D-488C-9F4D-8022106E0A62}" type="presOf" srcId="{BD8A01A8-064E-4D8B-BD6C-B06DA8B9CEE6}" destId="{28EFACD8-64A9-417B-BA47-E74BCAD6D3C7}" srcOrd="1" destOrd="0" presId="urn:microsoft.com/office/officeart/2005/8/layout/hierarchy3"/>
    <dgm:cxn modelId="{2249F7F7-65C3-486D-9F10-90516630FA7F}" type="presOf" srcId="{56872DAB-A86A-4864-81C4-7E1613425068}" destId="{8906B34A-7306-419E-8C59-F6D387308A52}" srcOrd="0" destOrd="0" presId="urn:microsoft.com/office/officeart/2005/8/layout/hierarchy3"/>
    <dgm:cxn modelId="{D91C38F9-DC28-4803-99D9-E75C1F4E331A}" srcId="{2E505E41-F9ED-4BCD-B513-B1A24A494B5B}" destId="{68766325-3DFC-4A43-96B9-F4B24FD128FB}" srcOrd="4" destOrd="0" parTransId="{E399AD89-9A61-401C-AE2C-9000B8E9762A}" sibTransId="{4E268378-7F5D-436F-A994-55D74F87F1DB}"/>
    <dgm:cxn modelId="{C93D4D37-6673-4D84-BEB1-378D8AFA5666}" srcId="{677E0A50-D225-40A2-B386-BE18088FE36A}" destId="{830EDFEC-DBAA-4032-8EAB-100AEECC1E86}" srcOrd="2" destOrd="0" parTransId="{89D46A6B-F6B8-419F-A836-E219A5314787}" sibTransId="{3653091B-9FEF-427E-ADE9-ACDD884F23DC}"/>
    <dgm:cxn modelId="{A255F972-FFE8-4571-896B-32AF12039408}" type="presOf" srcId="{677E0A50-D225-40A2-B386-BE18088FE36A}" destId="{9853B90D-1E0D-429F-A136-57FAF9ADCCC6}" srcOrd="0" destOrd="0" presId="urn:microsoft.com/office/officeart/2005/8/layout/hierarchy3"/>
    <dgm:cxn modelId="{6344A5A5-8BD2-4DCA-8D57-098098F48C09}" type="presOf" srcId="{A6FDBBD2-D608-49FF-95AB-EB55C8AF4306}" destId="{46E93BEE-06CB-44A4-933E-DAAA74CF7AF0}" srcOrd="1" destOrd="0" presId="urn:microsoft.com/office/officeart/2005/8/layout/hierarchy3"/>
    <dgm:cxn modelId="{D1699D14-F6A9-4763-BB05-6AB2EED10076}" type="presOf" srcId="{41A10156-090E-4CF4-9A74-6D0E6EBC570D}" destId="{3E805D50-1AE0-464E-8414-7F4187F89BBC}" srcOrd="0" destOrd="0" presId="urn:microsoft.com/office/officeart/2005/8/layout/hierarchy3"/>
    <dgm:cxn modelId="{C75E35FF-3C64-4399-9C82-969923753F70}" type="presOf" srcId="{D805A027-D423-438C-B1D8-4CCC7D4232B6}" destId="{E5F4E57E-938C-409F-B9C3-3055555554A9}" srcOrd="0" destOrd="0" presId="urn:microsoft.com/office/officeart/2005/8/layout/hierarchy3"/>
    <dgm:cxn modelId="{4A0364EC-95A6-4FEE-8283-873A0C4522D3}" srcId="{2D2B9E3A-7C40-45AE-81D3-988BB6CEBDC2}" destId="{BEA4B4CF-445B-4722-9F0B-3604A7404553}" srcOrd="2" destOrd="0" parTransId="{8453FDE7-1F02-4947-A6EB-D4BE848A7033}" sibTransId="{852022CF-1903-41C8-B545-3B266D27AB41}"/>
    <dgm:cxn modelId="{34FECE67-52DF-485B-BDB6-88AFD24DF219}" type="presOf" srcId="{7C64D1E4-7B8D-479A-9B56-0CAF9E522DDA}" destId="{40E8C635-0CFE-4773-A7A3-32DCC9EA01C7}" srcOrd="0" destOrd="0" presId="urn:microsoft.com/office/officeart/2005/8/layout/hierarchy3"/>
    <dgm:cxn modelId="{EF8FA5D1-7F22-4B42-B481-7A1070BE92C7}" srcId="{2E505E41-F9ED-4BCD-B513-B1A24A494B5B}" destId="{2D2B9E3A-7C40-45AE-81D3-988BB6CEBDC2}" srcOrd="3" destOrd="0" parTransId="{17F09E8B-B20C-4EC2-83C3-8FC073523E27}" sibTransId="{0E6520BA-3719-40F1-93D8-8FCFAF3F4B17}"/>
    <dgm:cxn modelId="{FA5DE55C-D5E8-4C33-810C-696E83A5DECE}" type="presOf" srcId="{62EFDF07-D339-4744-B913-BB892451F777}" destId="{FA181311-FCBD-4380-8E05-B9EFA7FBBF29}" srcOrd="0" destOrd="0" presId="urn:microsoft.com/office/officeart/2005/8/layout/hierarchy3"/>
    <dgm:cxn modelId="{3DAB6148-D0D9-488B-A2A0-79878E261958}" type="presOf" srcId="{994A43EB-24D0-4425-925A-61AB360C0F21}" destId="{E1084BF1-7449-4093-8807-15775F63DA42}" srcOrd="0" destOrd="0" presId="urn:microsoft.com/office/officeart/2005/8/layout/hierarchy3"/>
    <dgm:cxn modelId="{35C528BB-420B-44A5-AACE-CD460C1C81FD}" type="presOf" srcId="{118D598C-72E9-4CD3-B689-41F21CFDF685}" destId="{DA251E70-BD4A-46C8-B111-C302A0764E63}" srcOrd="0" destOrd="0" presId="urn:microsoft.com/office/officeart/2005/8/layout/hierarchy3"/>
    <dgm:cxn modelId="{454C6708-0E9A-47D7-8E07-96B256F33ED5}" type="presOf" srcId="{4AA9E924-E450-4D72-90F3-582DC4BF2022}" destId="{5599A220-3145-45A1-80A2-36D6BC8404F7}" srcOrd="0" destOrd="0" presId="urn:microsoft.com/office/officeart/2005/8/layout/hierarchy3"/>
    <dgm:cxn modelId="{F0106717-C06C-4EAD-A705-93321CEB1A57}" srcId="{A6FDBBD2-D608-49FF-95AB-EB55C8AF4306}" destId="{6FC4CAB9-7349-4DEA-B13B-8662CBC7E353}" srcOrd="5" destOrd="0" parTransId="{D8B0E6DB-542E-4018-B3E5-11D1A9EB3005}" sibTransId="{5C781103-DBA9-4AFF-BE5A-BC943D02221D}"/>
    <dgm:cxn modelId="{D31E5C55-8801-44E5-BEC2-57D0E24F1FFC}" type="presOf" srcId="{DDA3D05E-D9A2-4F81-8E41-6E997412598E}" destId="{473AEFEC-4218-4A84-98F7-63E9B8D3042A}" srcOrd="0" destOrd="0" presId="urn:microsoft.com/office/officeart/2005/8/layout/hierarchy3"/>
    <dgm:cxn modelId="{20479611-5134-46B2-9BB0-24831CC27173}" srcId="{A6FDBBD2-D608-49FF-95AB-EB55C8AF4306}" destId="{2DA7063D-47E2-4A1F-BF3F-29749E568901}" srcOrd="6" destOrd="0" parTransId="{8D0006EA-8072-4106-89B0-4480B66F87CC}" sibTransId="{A06F8F70-5653-492F-9CE1-72BE48D988CC}"/>
    <dgm:cxn modelId="{C7D64C29-7783-46CE-9E49-616B48A099AE}" srcId="{2D2B9E3A-7C40-45AE-81D3-988BB6CEBDC2}" destId="{ECE4A632-AEA7-4E9D-8353-9395EC295771}" srcOrd="1" destOrd="0" parTransId="{F091B90B-E688-4C20-9A93-B2C253354F6F}" sibTransId="{CC3E8094-D8D5-4C94-A7A2-1A2C7D4252B3}"/>
    <dgm:cxn modelId="{5ADE5D4A-9C30-4B14-A188-689E3A469A3F}" type="presOf" srcId="{006C2A5A-1B77-4305-8FFE-97C50B16AEA0}" destId="{FABB56FF-5D93-4DAA-B4BE-89DB2FE58222}" srcOrd="0" destOrd="0" presId="urn:microsoft.com/office/officeart/2005/8/layout/hierarchy3"/>
    <dgm:cxn modelId="{850113F1-C15B-4C14-9400-0CB39587DD04}" type="presOf" srcId="{536A8B8F-6D7A-43AB-8895-D7CD611650B5}" destId="{293173B2-7D0D-449A-AC97-A250105A2030}" srcOrd="0" destOrd="0" presId="urn:microsoft.com/office/officeart/2005/8/layout/hierarchy3"/>
    <dgm:cxn modelId="{3EBB34D9-F384-44CA-9495-C6DA7ADCF726}" srcId="{677E0A50-D225-40A2-B386-BE18088FE36A}" destId="{DD4DCF3E-17A6-4E11-A774-BF46C1B580A0}" srcOrd="0" destOrd="0" parTransId="{D51FABB0-3462-4C73-82D9-81809CB6A32A}" sibTransId="{01AF6275-D526-4CAD-A1EE-01CBA547FD30}"/>
    <dgm:cxn modelId="{0A71FAE0-79D5-4A77-BA4E-63916FAEA1DE}" srcId="{BD8A01A8-064E-4D8B-BD6C-B06DA8B9CEE6}" destId="{A403F00C-077B-4B21-B807-DDE8AD5E153B}" srcOrd="4" destOrd="0" parTransId="{801E2FD9-810A-46EE-A7DB-EF123F0792CE}" sibTransId="{71E9FA14-8A89-485E-87C4-69AED9A8F1D9}"/>
    <dgm:cxn modelId="{DE9AF8D4-3997-4524-8E6C-183AE6C2D083}" type="presOf" srcId="{678B0967-72F4-4034-862F-6B25A7491B21}" destId="{EAF0BDE0-C0A1-4D06-AD92-0693820B83C9}" srcOrd="0" destOrd="0" presId="urn:microsoft.com/office/officeart/2005/8/layout/hierarchy3"/>
    <dgm:cxn modelId="{4FC83731-550D-41D8-85AD-6F6797D4D2B4}" type="presOf" srcId="{34EC3D08-DBD4-454E-8ADD-5F912C17D865}" destId="{56E79EF0-C13E-4E29-B4EF-DDC9D49D2777}" srcOrd="0" destOrd="0" presId="urn:microsoft.com/office/officeart/2005/8/layout/hierarchy3"/>
    <dgm:cxn modelId="{0C6F23B4-3FCA-416B-9F75-D3E98DB88C27}" srcId="{A6FDBBD2-D608-49FF-95AB-EB55C8AF4306}" destId="{EF5CB3AF-607A-451E-9BC9-4D13897E8FDB}" srcOrd="2" destOrd="0" parTransId="{536A8B8F-6D7A-43AB-8895-D7CD611650B5}" sibTransId="{52246FFC-37DC-42AF-8F6D-5F20424F3EC7}"/>
    <dgm:cxn modelId="{D4B46588-5C1C-4964-94A1-802FBA9617FF}" type="presOf" srcId="{5ACDE5B8-4143-4451-9C49-FA05C996CC1B}" destId="{0A6B7B09-9502-4875-B2C1-A484C1CE38CC}" srcOrd="0" destOrd="0" presId="urn:microsoft.com/office/officeart/2005/8/layout/hierarchy3"/>
    <dgm:cxn modelId="{77751275-389A-460B-84D5-2555E107BB95}" type="presOf" srcId="{EF5CB3AF-607A-451E-9BC9-4D13897E8FDB}" destId="{03B08387-CD89-41C9-9E1E-5F185EA3778B}" srcOrd="0" destOrd="0" presId="urn:microsoft.com/office/officeart/2005/8/layout/hierarchy3"/>
    <dgm:cxn modelId="{27D62612-271A-4069-A159-4A48CBDF1C35}" type="presOf" srcId="{6FF76009-6EEC-419C-ABFD-F77F20D07F7A}" destId="{B73470A6-6503-4588-A449-37EDC458C324}" srcOrd="0" destOrd="0" presId="urn:microsoft.com/office/officeart/2005/8/layout/hierarchy3"/>
    <dgm:cxn modelId="{63D125E7-1ABF-4155-B516-B3437650DE68}" type="presOf" srcId="{44375FBD-32BD-4AFC-A9FF-D7B5657AA3FC}" destId="{FB6D3728-1CDA-4074-963C-C50F30BD345B}" srcOrd="0" destOrd="0" presId="urn:microsoft.com/office/officeart/2005/8/layout/hierarchy3"/>
    <dgm:cxn modelId="{C27B78B5-DA31-4453-A771-E2DB99BD6976}" type="presOf" srcId="{C3B84422-9B26-45AC-9DEC-F109A1657406}" destId="{238C02B1-B87A-4766-B158-294FDBDE76C8}" srcOrd="0" destOrd="0" presId="urn:microsoft.com/office/officeart/2005/8/layout/hierarchy3"/>
    <dgm:cxn modelId="{1C5BBC02-BECF-4757-8ED8-8982BDD440A6}" type="presOf" srcId="{87CBF672-ACAF-466C-AB90-8DDA04E6FCDF}" destId="{5E71241D-2925-4BB9-B857-A47829E5B2BE}" srcOrd="0" destOrd="0" presId="urn:microsoft.com/office/officeart/2005/8/layout/hierarchy3"/>
    <dgm:cxn modelId="{8142EA59-EABD-4D0B-BA4C-A25542AFA3AE}" srcId="{5A3EDB80-9841-42E7-93F1-D4ACAA682A6A}" destId="{E1A12893-0C07-4D5D-BB27-8AF0416EAC3B}" srcOrd="4" destOrd="0" parTransId="{D08B1243-B4BE-4D4C-8B68-BC3B62765011}" sibTransId="{D7B97D9E-1D60-4CE1-84E3-61F81CE740EC}"/>
    <dgm:cxn modelId="{E59A1522-6ECF-426B-9E85-A9E6C752B23A}" type="presOf" srcId="{A6FDBBD2-D608-49FF-95AB-EB55C8AF4306}" destId="{CC78B667-2295-4A93-894D-CBC24764BBBB}" srcOrd="0" destOrd="0" presId="urn:microsoft.com/office/officeart/2005/8/layout/hierarchy3"/>
    <dgm:cxn modelId="{06FE1566-CD66-4EF1-82CE-3D9570DCCADE}" srcId="{524186D7-ABEB-43C6-85AC-60AD2F8B500B}" destId="{ADF9B80B-8DE3-4750-A4A5-CBFF267097DD}" srcOrd="6" destOrd="0" parTransId="{3E94FA81-855D-4691-A2C1-A34CBCAD178C}" sibTransId="{55E395E2-597C-4E49-A84B-D2C0B3337C6E}"/>
    <dgm:cxn modelId="{8D9961D1-CA6E-4054-9ECA-CCA1C4461096}" type="presOf" srcId="{9CEDB502-F729-472D-A303-76B58B7FBE53}" destId="{A33E7061-48EF-42D8-A248-0D0C2789C86F}" srcOrd="0" destOrd="0" presId="urn:microsoft.com/office/officeart/2005/8/layout/hierarchy3"/>
    <dgm:cxn modelId="{93A50169-55F3-47AE-B82B-1ED906C03CDA}" type="presOf" srcId="{6FC4CAB9-7349-4DEA-B13B-8662CBC7E353}" destId="{35CD105C-2F31-45CB-8DAC-1A9535556B78}" srcOrd="0" destOrd="0" presId="urn:microsoft.com/office/officeart/2005/8/layout/hierarchy3"/>
    <dgm:cxn modelId="{58DC89AA-CEFE-4081-B4C3-052A89B33FEF}" srcId="{2E505E41-F9ED-4BCD-B513-B1A24A494B5B}" destId="{5A3EDB80-9841-42E7-93F1-D4ACAA682A6A}" srcOrd="1" destOrd="0" parTransId="{AD6689D8-DE56-43BB-9A1F-6B251C699960}" sibTransId="{101B2AE3-AC1C-4405-A0E8-C19F0EFEE230}"/>
    <dgm:cxn modelId="{032DDC0B-E9D9-4FDD-BAA3-996A23BB2EF3}" type="presOf" srcId="{0A7BD00B-0C7E-4C79-8027-7AA6E1B5A33C}" destId="{C3098442-244B-40B5-865C-D4C4BF801667}" srcOrd="0" destOrd="0" presId="urn:microsoft.com/office/officeart/2005/8/layout/hierarchy3"/>
    <dgm:cxn modelId="{830BEEC4-A12C-41E3-A155-2D8D5EC6D452}" srcId="{2D2B9E3A-7C40-45AE-81D3-988BB6CEBDC2}" destId="{67862EF4-A026-4FF9-BC21-E26E4A1014DF}" srcOrd="5" destOrd="0" parTransId="{B1EA491B-9574-4AF6-95EA-1D4E17EFA10F}" sibTransId="{7EE42CDE-F371-4600-A5E5-FFB36D89CBF4}"/>
    <dgm:cxn modelId="{1A552A10-14A2-4304-9499-7C46F79DA507}" type="presOf" srcId="{1BBE7072-C550-462D-B59C-775D071E678C}" destId="{2EC40F9E-3CC2-4E0F-B759-93B9798732E2}" srcOrd="0" destOrd="0" presId="urn:microsoft.com/office/officeart/2005/8/layout/hierarchy3"/>
    <dgm:cxn modelId="{87BA1CCD-5C1D-417C-9927-952AF09BFAB5}" srcId="{A6FDBBD2-D608-49FF-95AB-EB55C8AF4306}" destId="{47E811B0-1C4F-4334-B05C-0D74112B9525}" srcOrd="0" destOrd="0" parTransId="{6FF76009-6EEC-419C-ABFD-F77F20D07F7A}" sibTransId="{33E6D65D-88E7-4BB4-80FC-62ACF6864B73}"/>
    <dgm:cxn modelId="{634DE285-66CB-4796-BD59-86FE179D0C6F}" type="presOf" srcId="{64FE85DE-9D42-4FAE-A192-80C9934590F9}" destId="{3501192A-0AB9-461A-B71A-7BFBBE9ED3C6}" srcOrd="0" destOrd="0" presId="urn:microsoft.com/office/officeart/2005/8/layout/hierarchy3"/>
    <dgm:cxn modelId="{AD2D9F6B-AB81-4904-AF3F-6FB1E5ED661D}" type="presOf" srcId="{CFB7319B-58A8-4EAF-99B2-F4A3A0B3F5C1}" destId="{21C515B3-5737-4822-BE07-131863B882D5}" srcOrd="0" destOrd="0" presId="urn:microsoft.com/office/officeart/2005/8/layout/hierarchy3"/>
    <dgm:cxn modelId="{6D025D7E-DDCA-4962-B24A-6BE2CD63650B}" type="presOf" srcId="{DD4DCF3E-17A6-4E11-A774-BF46C1B580A0}" destId="{905E5F23-9875-4F07-AAC0-3059B1CD6DCD}" srcOrd="0" destOrd="0" presId="urn:microsoft.com/office/officeart/2005/8/layout/hierarchy3"/>
    <dgm:cxn modelId="{C635B415-1205-4AE7-A152-AD0AD0241D78}" type="presOf" srcId="{F0CB9369-7892-4183-B935-60E3203FF6B9}" destId="{72D7A2AF-3040-445E-B507-E9D4F86346D3}" srcOrd="0" destOrd="0" presId="urn:microsoft.com/office/officeart/2005/8/layout/hierarchy3"/>
    <dgm:cxn modelId="{3FBB54EB-A25C-4824-B770-A537C21C1E6A}" type="presOf" srcId="{8C615F9C-7C0E-4661-8E49-99DFE546916A}" destId="{B93F8EFD-677D-4890-AC87-AE5C2AB64999}" srcOrd="0" destOrd="0" presId="urn:microsoft.com/office/officeart/2005/8/layout/hierarchy3"/>
    <dgm:cxn modelId="{10478BD4-1EAC-4595-A470-BF15CEB27CC7}" type="presOf" srcId="{B1EA491B-9574-4AF6-95EA-1D4E17EFA10F}" destId="{3CEC2C40-3554-4F51-82FB-EE9B73D07C05}" srcOrd="0" destOrd="0" presId="urn:microsoft.com/office/officeart/2005/8/layout/hierarchy3"/>
    <dgm:cxn modelId="{188E7348-1694-456B-AF2C-A0B76956DD77}" type="presOf" srcId="{E794EC35-5085-4150-9D31-780227F84632}" destId="{769495DA-D766-4E0B-B8E3-6AB586D4CB42}" srcOrd="0" destOrd="0" presId="urn:microsoft.com/office/officeart/2005/8/layout/hierarchy3"/>
    <dgm:cxn modelId="{0DA3ECC4-516A-45DE-AFAA-82AC37638759}" type="presOf" srcId="{51A842F4-D290-4C4E-8EF8-E40E019A7907}" destId="{0BF388C2-96FE-4428-B3C4-759D2073CF60}" srcOrd="0" destOrd="0" presId="urn:microsoft.com/office/officeart/2005/8/layout/hierarchy3"/>
    <dgm:cxn modelId="{8C4B58F3-65B2-4D99-AA24-8B09A0FFAC56}" srcId="{677E0A50-D225-40A2-B386-BE18088FE36A}" destId="{3B479527-26AC-41D1-A861-F4C69C206FE9}" srcOrd="5" destOrd="0" parTransId="{73428020-DD5A-4E53-AC58-EECECFBCA034}" sibTransId="{A5EF1334-15CD-4611-9FA4-45A616FEDB6E}"/>
    <dgm:cxn modelId="{A72A3664-2612-4D76-AB79-1239352666CA}" srcId="{2D2B9E3A-7C40-45AE-81D3-988BB6CEBDC2}" destId="{99AA7C23-B3B9-48A1-997F-C3B00408F1F0}" srcOrd="4" destOrd="0" parTransId="{CE97ACFE-5C7A-44A4-9BE2-F9E6FFE65625}" sibTransId="{20DE64C3-1696-46EF-ABA8-BF8BCD0BFE91}"/>
    <dgm:cxn modelId="{70298999-BA39-4486-9C0B-200BACFA3ED9}" type="presOf" srcId="{9E6DA6AA-BEF5-4783-A81C-034FB570DBCE}" destId="{D8F7F528-B312-46C7-9506-09E3A6E1F973}" srcOrd="0" destOrd="0" presId="urn:microsoft.com/office/officeart/2005/8/layout/hierarchy3"/>
    <dgm:cxn modelId="{68702B67-20B1-4C14-BD32-6936B385970B}" type="presOf" srcId="{213B220E-B5CF-4053-B283-2310C82C6B56}" destId="{53D4914D-D285-4164-8A05-49835AA80D06}" srcOrd="0" destOrd="0" presId="urn:microsoft.com/office/officeart/2005/8/layout/hierarchy3"/>
    <dgm:cxn modelId="{84F42F81-C6C1-4309-B3BA-4CDCCCDDBC32}" type="presOf" srcId="{569113AD-98C8-478A-B1EA-EF124330F896}" destId="{EA215DD0-5151-42AA-93D9-728C7606CE5D}" srcOrd="0" destOrd="0" presId="urn:microsoft.com/office/officeart/2005/8/layout/hierarchy3"/>
    <dgm:cxn modelId="{FEDAF7CC-914B-4ACE-910F-D31AEBF43953}" type="presOf" srcId="{0E1DAA3A-DD89-4BFA-AEC9-C651FCE98DBE}" destId="{FE547B80-86A4-43DD-B6EC-85D35150C199}" srcOrd="0" destOrd="0" presId="urn:microsoft.com/office/officeart/2005/8/layout/hierarchy3"/>
    <dgm:cxn modelId="{992A804C-F7C7-4DEF-B7A6-AB496128AA7A}" type="presOf" srcId="{F8312D64-B1F7-48A6-90A6-715DF644EB7A}" destId="{D50D85F6-2F2F-4283-BB6C-E3448EE46D54}" srcOrd="1" destOrd="0" presId="urn:microsoft.com/office/officeart/2005/8/layout/hierarchy3"/>
    <dgm:cxn modelId="{4E6F2914-7807-42FF-B311-2832479F6EE0}" srcId="{BD8A01A8-064E-4D8B-BD6C-B06DA8B9CEE6}" destId="{7C64D1E4-7B8D-479A-9B56-0CAF9E522DDA}" srcOrd="5" destOrd="0" parTransId="{1FB5F6ED-CB09-4751-B4EB-3028CC054AF8}" sibTransId="{653AB08D-8310-4A22-BB52-F49D105D5133}"/>
    <dgm:cxn modelId="{9180CDD3-AEDB-47E7-AC9F-A8D8B2D9BEDB}" srcId="{524186D7-ABEB-43C6-85AC-60AD2F8B500B}" destId="{A7D99E5C-D19C-42DE-9FAE-7D89265638CC}" srcOrd="0" destOrd="0" parTransId="{EF425867-21F5-4923-A8A3-3D39EB31CB96}" sibTransId="{44BF0181-4186-43B3-8525-CA6EC692248B}"/>
    <dgm:cxn modelId="{8A4EF18A-0E88-423E-9C37-2CF3EB35BC2D}" type="presOf" srcId="{33DD59B8-3F97-49F4-BBBB-529110B3A61C}" destId="{C922345B-B25D-4A11-82E2-29EBDB1A03B0}" srcOrd="0" destOrd="0" presId="urn:microsoft.com/office/officeart/2005/8/layout/hierarchy3"/>
    <dgm:cxn modelId="{50462504-A449-42B7-A85E-982B6648BB4C}" type="presOf" srcId="{A2358FE3-917B-4489-B92A-36DE07363117}" destId="{0B21EE45-58D2-446A-B2AB-688D32D19081}" srcOrd="0" destOrd="0" presId="urn:microsoft.com/office/officeart/2005/8/layout/hierarchy3"/>
    <dgm:cxn modelId="{B6C415C3-02BA-4347-8FFD-71F16A00A517}" type="presOf" srcId="{F091B90B-E688-4C20-9A93-B2C253354F6F}" destId="{165FF439-0B74-449E-9F03-7E789E8ED785}" srcOrd="0" destOrd="0" presId="urn:microsoft.com/office/officeart/2005/8/layout/hierarchy3"/>
    <dgm:cxn modelId="{9D4B1058-D545-4D25-86AB-A50B9FD6E3F6}" type="presOf" srcId="{ADF9B80B-8DE3-4750-A4A5-CBFF267097DD}" destId="{6A2151F8-052F-4AF9-9B47-8460754BF6F6}" srcOrd="0" destOrd="0" presId="urn:microsoft.com/office/officeart/2005/8/layout/hierarchy3"/>
    <dgm:cxn modelId="{38AE2FBF-0FD0-475B-AAA6-8E52C6C04408}" type="presOf" srcId="{3E94FA81-855D-4691-A2C1-A34CBCAD178C}" destId="{431AE957-DDD5-4D2C-824A-3EB9D4B81357}" srcOrd="0" destOrd="0" presId="urn:microsoft.com/office/officeart/2005/8/layout/hierarchy3"/>
    <dgm:cxn modelId="{6F856421-1ED1-4659-A8B1-D50911C88F3D}" srcId="{2E505E41-F9ED-4BCD-B513-B1A24A494B5B}" destId="{A6FDBBD2-D608-49FF-95AB-EB55C8AF4306}" srcOrd="5" destOrd="0" parTransId="{77E97616-0789-445F-83FC-2878822B3F43}" sibTransId="{05264C4E-5F30-4A6A-B79C-86AABDDCFBC9}"/>
    <dgm:cxn modelId="{76636B1A-5BA1-488D-B0C0-6527621CB1AA}" type="presOf" srcId="{5A3EDB80-9841-42E7-93F1-D4ACAA682A6A}" destId="{55E5E7D2-F69B-4A33-A6BC-BC62281BBDA2}" srcOrd="1" destOrd="0" presId="urn:microsoft.com/office/officeart/2005/8/layout/hierarchy3"/>
    <dgm:cxn modelId="{73908431-6A55-48A7-8C1F-4FCACDFA1E6B}" srcId="{F8312D64-B1F7-48A6-90A6-715DF644EB7A}" destId="{A1C14E54-40D1-4C54-A52B-DF2408D7DE1A}" srcOrd="1" destOrd="0" parTransId="{09F12CAF-6C0E-4B5F-9FF9-462FAF804E20}" sibTransId="{0AFC30D5-B995-46E7-90D4-BB547485D109}"/>
    <dgm:cxn modelId="{95CD5092-DFC0-437C-BF0F-AD4F4A785456}" type="presOf" srcId="{67862EF4-A026-4FF9-BC21-E26E4A1014DF}" destId="{89D319F5-5F83-49F3-B211-D1F4BB2FCD18}" srcOrd="0" destOrd="0" presId="urn:microsoft.com/office/officeart/2005/8/layout/hierarchy3"/>
    <dgm:cxn modelId="{48610F45-D4B0-43A3-8B9A-42D9A5CD9BF7}" type="presOf" srcId="{A1C14E54-40D1-4C54-A52B-DF2408D7DE1A}" destId="{F9EF917E-AE87-476F-BD0B-5402E716C6C7}" srcOrd="0" destOrd="0" presId="urn:microsoft.com/office/officeart/2005/8/layout/hierarchy3"/>
    <dgm:cxn modelId="{873F57DC-04A0-434C-9007-8A63713F1950}" srcId="{F8312D64-B1F7-48A6-90A6-715DF644EB7A}" destId="{F54C4D6D-2FA6-427A-9570-D829BB5F7B0C}" srcOrd="3" destOrd="0" parTransId="{01C4E21F-2B90-40C5-894F-79986CA00FAA}" sibTransId="{56B526D9-375A-4AFD-9AB2-1CEAF54E8407}"/>
    <dgm:cxn modelId="{D4CD3E21-484F-47C0-8C34-558B66120F8C}" type="presOf" srcId="{4611CC79-5621-4CA8-A3AC-907702B3EA92}" destId="{6C196BE2-4E54-4DA9-9DA4-F9DB42AEE170}" srcOrd="0" destOrd="0" presId="urn:microsoft.com/office/officeart/2005/8/layout/hierarchy3"/>
    <dgm:cxn modelId="{4A8157AD-A910-41EE-BF87-A8FA78D114B4}" srcId="{524186D7-ABEB-43C6-85AC-60AD2F8B500B}" destId="{7383C0D9-9F15-43A1-8395-B0B8BEF34202}" srcOrd="1" destOrd="0" parTransId="{1BBE7072-C550-462D-B59C-775D071E678C}" sibTransId="{28C7F22A-6C10-42BB-B236-C3A165DDFE47}"/>
    <dgm:cxn modelId="{E80320D8-F4A1-4AE7-ABB4-101DEE8E25F5}" type="presOf" srcId="{5A3EDB80-9841-42E7-93F1-D4ACAA682A6A}" destId="{3B02B9E8-C6BB-480C-ADB3-D4516F51906E}" srcOrd="0" destOrd="0" presId="urn:microsoft.com/office/officeart/2005/8/layout/hierarchy3"/>
    <dgm:cxn modelId="{6E3E0A4E-D0D8-4280-9848-D3CD0B0738B3}" srcId="{68766325-3DFC-4A43-96B9-F4B24FD128FB}" destId="{994A43EB-24D0-4425-925A-61AB360C0F21}" srcOrd="0" destOrd="0" parTransId="{4AA9E924-E450-4D72-90F3-582DC4BF2022}" sibTransId="{FC73241B-0E62-46CB-9F9E-18D16A59E9AC}"/>
    <dgm:cxn modelId="{BF6F3E08-B3D5-4D6C-8322-EF28D292C0CF}" type="presOf" srcId="{38433E1A-7466-4A88-89CC-7A000FD9280F}" destId="{5A14761C-6FC6-4DE9-B938-8223D549CF0B}" srcOrd="0" destOrd="0" presId="urn:microsoft.com/office/officeart/2005/8/layout/hierarchy3"/>
    <dgm:cxn modelId="{744D0241-5D7F-4768-B016-37CF9293A57C}" srcId="{A6FDBBD2-D608-49FF-95AB-EB55C8AF4306}" destId="{4C94F527-4006-4A2D-8100-E10B00A141D2}" srcOrd="8" destOrd="0" parTransId="{C5DEEB44-8245-4503-80C7-FE6FB5AE403B}" sibTransId="{F7C7267B-A49F-4D82-B436-E95A7673601C}"/>
    <dgm:cxn modelId="{480F95EB-213E-4B97-8003-EB474F59AD66}" type="presOf" srcId="{CE97ACFE-5C7A-44A4-9BE2-F9E6FFE65625}" destId="{405E99ED-3306-4212-8E38-E2CE845B7B20}" srcOrd="0" destOrd="0" presId="urn:microsoft.com/office/officeart/2005/8/layout/hierarchy3"/>
    <dgm:cxn modelId="{B989DCE2-73C0-4825-9430-B1C41B4D6686}" srcId="{677E0A50-D225-40A2-B386-BE18088FE36A}" destId="{24358503-2E8A-4A9C-8B16-1165294CF4C1}" srcOrd="1" destOrd="0" parTransId="{E914B8E1-7D56-4310-8A17-130B69E2DEAB}" sibTransId="{7992ADF3-4629-4D77-8733-A8517B17371C}"/>
    <dgm:cxn modelId="{A5CC5859-1831-43F3-8FA3-EF7047CC4B5C}" type="presOf" srcId="{68766325-3DFC-4A43-96B9-F4B24FD128FB}" destId="{3BDF5363-4222-4BAB-9127-79F43A181625}" srcOrd="0" destOrd="0" presId="urn:microsoft.com/office/officeart/2005/8/layout/hierarchy3"/>
    <dgm:cxn modelId="{74CDFEA4-3E4F-4D11-B5BA-783DB1922DF1}" srcId="{677E0A50-D225-40A2-B386-BE18088FE36A}" destId="{4611CC79-5621-4CA8-A3AC-907702B3EA92}" srcOrd="6" destOrd="0" parTransId="{AB9037ED-3375-47F3-AEF7-0A38019F8B16}" sibTransId="{7E76F26E-9DFC-40DD-B0C1-25BB94DEFE42}"/>
    <dgm:cxn modelId="{5F1367AE-8B85-44CC-80E3-5096A1A13775}" srcId="{2E505E41-F9ED-4BCD-B513-B1A24A494B5B}" destId="{677E0A50-D225-40A2-B386-BE18088FE36A}" srcOrd="7" destOrd="0" parTransId="{F45C468C-A299-4267-9101-1479B0629FCE}" sibTransId="{6A16110F-1F69-4B38-A8C3-B0C99A690443}"/>
    <dgm:cxn modelId="{554AC2B3-B2C9-4E13-BFA7-B5F45B5D6DD4}" srcId="{2E505E41-F9ED-4BCD-B513-B1A24A494B5B}" destId="{F8312D64-B1F7-48A6-90A6-715DF644EB7A}" srcOrd="6" destOrd="0" parTransId="{6B4E8B70-BC0E-422D-A32A-E0F7BB84DB8C}" sibTransId="{79C86E8A-2FF3-4CB1-910A-26FFAF2BFA93}"/>
    <dgm:cxn modelId="{BC908203-9FF3-41CC-93C8-A643A006D70F}" type="presOf" srcId="{7383C0D9-9F15-43A1-8395-B0B8BEF34202}" destId="{16B74B87-1D6C-44CF-B553-30B5EFC31C74}" srcOrd="0" destOrd="0" presId="urn:microsoft.com/office/officeart/2005/8/layout/hierarchy3"/>
    <dgm:cxn modelId="{EA368D5A-0DBF-4EBB-B15F-DBFC47A4D1BC}" srcId="{BD8A01A8-064E-4D8B-BD6C-B06DA8B9CEE6}" destId="{D805A027-D423-438C-B1D8-4CCC7D4232B6}" srcOrd="6" destOrd="0" parTransId="{5ACDE5B8-4143-4451-9C49-FA05C996CC1B}" sibTransId="{DF54E3B4-4F57-4FBF-A43E-BF46828015E8}"/>
    <dgm:cxn modelId="{F24624C6-EC2E-4846-800B-563731B0D6B7}" type="presOf" srcId="{E1A12893-0C07-4D5D-BB27-8AF0416EAC3B}" destId="{B2576D8D-4EDD-4048-B7AB-6D36486E7529}" srcOrd="0" destOrd="0" presId="urn:microsoft.com/office/officeart/2005/8/layout/hierarchy3"/>
    <dgm:cxn modelId="{7B9B68BA-F6D9-4CC2-B4B5-A52C57BC4F9C}" srcId="{F8312D64-B1F7-48A6-90A6-715DF644EB7A}" destId="{51A842F4-D290-4C4E-8EF8-E40E019A7907}" srcOrd="2" destOrd="0" parTransId="{62EFDF07-D339-4744-B913-BB892451F777}" sibTransId="{4E6C7842-53BC-4645-9C21-C2CB76625DEA}"/>
    <dgm:cxn modelId="{4B230CB5-14D5-4F6F-BA02-8016E1C33AA9}" type="presOf" srcId="{1FB5F6ED-CB09-4751-B4EB-3028CC054AF8}" destId="{8D0A2753-A79C-452F-9467-A12F051720DA}" srcOrd="0" destOrd="0" presId="urn:microsoft.com/office/officeart/2005/8/layout/hierarchy3"/>
    <dgm:cxn modelId="{3C822184-8B6D-430B-9D39-172AA56EEDC2}" type="presOf" srcId="{D0881DA5-0242-4BDE-BDDF-338F66877B50}" destId="{9E72E9DF-2E55-4525-A791-89FC2226A4F3}" srcOrd="0" destOrd="0" presId="urn:microsoft.com/office/officeart/2005/8/layout/hierarchy3"/>
    <dgm:cxn modelId="{0E87E10C-7A41-41FB-BDAE-782CD3B063F3}" srcId="{F8312D64-B1F7-48A6-90A6-715DF644EB7A}" destId="{0A7BD00B-0C7E-4C79-8027-7AA6E1B5A33C}" srcOrd="4" destOrd="0" parTransId="{96DC0B68-4D0F-4C42-936A-BBB306889724}" sibTransId="{C1EF0277-67DD-4576-86DE-AEEFE08D31B8}"/>
    <dgm:cxn modelId="{8B162090-D041-4EEE-8AAD-F6021908C944}" srcId="{524186D7-ABEB-43C6-85AC-60AD2F8B500B}" destId="{213B220E-B5CF-4053-B283-2310C82C6B56}" srcOrd="2" destOrd="0" parTransId="{8962B9DC-7670-490A-9BFC-A702AC2316BB}" sibTransId="{B0E64ACF-FBD7-42E1-B86C-0C4F485866DA}"/>
    <dgm:cxn modelId="{23BF3AE7-7A2E-439C-AE1C-49984E70D3C6}" type="presOf" srcId="{8D0006EA-8072-4106-89B0-4480B66F87CC}" destId="{49ECCCE3-9225-4B98-BAAE-BE567F1A037E}" srcOrd="0" destOrd="0" presId="urn:microsoft.com/office/officeart/2005/8/layout/hierarchy3"/>
    <dgm:cxn modelId="{7872A3B6-F285-4486-B4F4-C0AD9B5E5B84}" type="presOf" srcId="{71A87119-4ED7-497B-B53A-5D578C8FC04A}" destId="{E5D24E65-D1D2-4924-A847-EF518559E67B}" srcOrd="0" destOrd="0" presId="urn:microsoft.com/office/officeart/2005/8/layout/hierarchy3"/>
    <dgm:cxn modelId="{EAB22D6C-1705-45AC-8DB2-13E46D6C82B3}" type="presOf" srcId="{F54C4D6D-2FA6-427A-9570-D829BB5F7B0C}" destId="{244F98A0-58AA-4902-8E02-220D79670708}" srcOrd="0" destOrd="0" presId="urn:microsoft.com/office/officeart/2005/8/layout/hierarchy3"/>
    <dgm:cxn modelId="{97B50CD5-C995-40D1-BF45-F4EE6BC11BA6}" type="presOf" srcId="{2E505E41-F9ED-4BCD-B513-B1A24A494B5B}" destId="{D770250A-C3EC-4423-8755-64C64125399F}" srcOrd="0" destOrd="0" presId="urn:microsoft.com/office/officeart/2005/8/layout/hierarchy3"/>
    <dgm:cxn modelId="{778CD540-D58A-488F-84ED-FBC98D979141}" type="presOf" srcId="{CA4B7DE1-DBAB-48B1-989C-7756F2CF7C84}" destId="{35947803-F47E-4A55-9D5D-B191CA8B0C74}" srcOrd="0" destOrd="0" presId="urn:microsoft.com/office/officeart/2005/8/layout/hierarchy3"/>
    <dgm:cxn modelId="{B37EAD57-1CBA-490F-B0F8-DE71545AFD9B}" srcId="{A6FDBBD2-D608-49FF-95AB-EB55C8AF4306}" destId="{997C9B3B-FA45-4A16-925B-B4B9C6F401C6}" srcOrd="7" destOrd="0" parTransId="{C041659D-5C95-480E-BFBA-E3F0CA797161}" sibTransId="{F3778FAD-5D60-4EDC-9106-8137DD884FE3}"/>
    <dgm:cxn modelId="{051AF680-79C6-40ED-9136-3EAD94DAD6B4}" srcId="{677E0A50-D225-40A2-B386-BE18088FE36A}" destId="{7F8AA224-0C09-4DA4-877B-8DB114B8C0BF}" srcOrd="3" destOrd="0" parTransId="{9CEDB502-F729-472D-A303-76B58B7FBE53}" sibTransId="{634D048B-1A40-49DD-81CB-0C31814E9665}"/>
    <dgm:cxn modelId="{48B476A0-CACA-4814-A6E1-B0E973E34943}" type="presOf" srcId="{4C94F527-4006-4A2D-8100-E10B00A141D2}" destId="{D976E320-A8A9-4EFC-BF15-89A558EE8D5A}" srcOrd="0" destOrd="0" presId="urn:microsoft.com/office/officeart/2005/8/layout/hierarchy3"/>
    <dgm:cxn modelId="{4BFB3215-7692-4773-87A1-96F37B3BF834}" srcId="{BD8A01A8-064E-4D8B-BD6C-B06DA8B9CEE6}" destId="{8115E5BD-7BA2-49F5-BD05-7E9004ADEB18}" srcOrd="1" destOrd="0" parTransId="{CFB7319B-58A8-4EAF-99B2-F4A3A0B3F5C1}" sibTransId="{C00614EB-3DA9-4353-9F2C-A8AB1FAB0663}"/>
    <dgm:cxn modelId="{17E56998-D565-4CB1-8263-62AAB2BE0775}" srcId="{BD8A01A8-064E-4D8B-BD6C-B06DA8B9CEE6}" destId="{3F634817-E346-4811-B45C-D16E5DD5381D}" srcOrd="0" destOrd="0" parTransId="{BBE71594-8390-47AA-8D25-1322A781EE1D}" sibTransId="{D080401F-C490-4280-9A06-0DB7D9E1119E}"/>
    <dgm:cxn modelId="{F99F9F2D-E57E-4207-AFB8-777CE42668A3}" srcId="{5A3EDB80-9841-42E7-93F1-D4ACAA682A6A}" destId="{876F77F6-2D1B-48F0-AEB5-59D245615988}" srcOrd="3" destOrd="0" parTransId="{D0881DA5-0242-4BDE-BDDF-338F66877B50}" sibTransId="{9F2B3A07-B22D-472D-83C5-C8C00409C3DC}"/>
    <dgm:cxn modelId="{8A2941AC-0357-4ABB-AC93-FDFA5AC0943F}" srcId="{BD8A01A8-064E-4D8B-BD6C-B06DA8B9CEE6}" destId="{A5F8D949-747D-42CD-90EE-518F35DD80B5}" srcOrd="2" destOrd="0" parTransId="{71A87119-4ED7-497B-B53A-5D578C8FC04A}" sibTransId="{5CA4C33B-7070-4BD8-884F-45AFE9F300B5}"/>
    <dgm:cxn modelId="{047E72F5-0282-4A21-B960-5DE055C4A3D3}" type="presOf" srcId="{D51FABB0-3462-4C73-82D9-81809CB6A32A}" destId="{2E26189C-F1F6-4079-93B4-B99478CA29F8}" srcOrd="0" destOrd="0" presId="urn:microsoft.com/office/officeart/2005/8/layout/hierarchy3"/>
    <dgm:cxn modelId="{3F77F1E4-CD5D-467E-A0A5-F220BC58A06B}" srcId="{2E505E41-F9ED-4BCD-B513-B1A24A494B5B}" destId="{524186D7-ABEB-43C6-85AC-60AD2F8B500B}" srcOrd="2" destOrd="0" parTransId="{5924C7FE-5DC2-4258-B2AB-D5489D3DC0F1}" sibTransId="{0F916DAC-A87F-4EDC-8054-C47A299A174C}"/>
    <dgm:cxn modelId="{416D20E2-4DA9-4EE4-BA94-B88C286C5868}" type="presOf" srcId="{A7D99E5C-D19C-42DE-9FAE-7D89265638CC}" destId="{55849B8C-5332-4E23-9E95-1BAD3E2C9EC1}" srcOrd="0" destOrd="0" presId="urn:microsoft.com/office/officeart/2005/8/layout/hierarchy3"/>
    <dgm:cxn modelId="{27699448-C901-4C17-A338-D241A2A10B9E}" type="presOf" srcId="{2DA7063D-47E2-4A1F-BF3F-29749E568901}" destId="{C07BEAA3-2D53-4D4D-B215-2249F9B6EFA7}" srcOrd="0" destOrd="0" presId="urn:microsoft.com/office/officeart/2005/8/layout/hierarchy3"/>
    <dgm:cxn modelId="{70078209-B86C-4242-93F8-6C163E5E4ACC}" srcId="{524186D7-ABEB-43C6-85AC-60AD2F8B500B}" destId="{C6ABE29A-7265-47D8-914A-83CB473CF37A}" srcOrd="5" destOrd="0" parTransId="{45DE50CB-FD8B-4597-A141-E7CDE29E4769}" sibTransId="{3BB45251-7344-4703-B0DE-BFA3342F95AD}"/>
    <dgm:cxn modelId="{F623CE2A-0EE2-47F5-AE82-C8501195F307}" srcId="{BD8A01A8-064E-4D8B-BD6C-B06DA8B9CEE6}" destId="{0832E2BD-96D3-41FF-977E-B69B8ABF1F3F}" srcOrd="3" destOrd="0" parTransId="{F0CB9369-7892-4183-B935-60E3203FF6B9}" sibTransId="{6DF4C933-3CC6-45E0-BB42-7E2A81424590}"/>
    <dgm:cxn modelId="{B816326B-5941-4B41-95E5-8AD60D1BD1B7}" srcId="{BD8A01A8-064E-4D8B-BD6C-B06DA8B9CEE6}" destId="{006C2A5A-1B77-4305-8FFE-97C50B16AEA0}" srcOrd="7" destOrd="0" parTransId="{1A391A36-AA93-48B3-BDF4-1F9EC36DFE02}" sibTransId="{3028AB90-592F-4D59-B26D-C48007862E3E}"/>
    <dgm:cxn modelId="{2501F6B8-E205-4F63-8918-6C1597074738}" type="presOf" srcId="{31CA02E0-7CD2-491A-AC8A-DF5BF588AE1B}" destId="{C4907785-6CF6-421B-BCFD-8095BF1F519E}" srcOrd="0" destOrd="0" presId="urn:microsoft.com/office/officeart/2005/8/layout/hierarchy3"/>
    <dgm:cxn modelId="{01069ED8-AEB8-412B-B05A-C62B9CB2BB25}" type="presOf" srcId="{0832E2BD-96D3-41FF-977E-B69B8ABF1F3F}" destId="{0549D969-D856-4C80-A401-3DADBF445242}" srcOrd="0" destOrd="0" presId="urn:microsoft.com/office/officeart/2005/8/layout/hierarchy3"/>
    <dgm:cxn modelId="{490D356F-A5A1-4929-9B7A-D1BE5F2B0E3D}" type="presOf" srcId="{EBBC52FD-93EB-42D8-84C9-92AFBE1B9D42}" destId="{5DAEAAD5-6914-40A7-B86C-7CED51D23733}" srcOrd="0" destOrd="0" presId="urn:microsoft.com/office/officeart/2005/8/layout/hierarchy3"/>
    <dgm:cxn modelId="{A9579264-4292-46ED-90BB-94FFEC4AF712}" type="presOf" srcId="{3B479527-26AC-41D1-A861-F4C69C206FE9}" destId="{2AE9B936-12AF-4FF5-B811-81ADE0F9383F}" srcOrd="0" destOrd="0" presId="urn:microsoft.com/office/officeart/2005/8/layout/hierarchy3"/>
    <dgm:cxn modelId="{4EA7693B-4D51-4BC9-99D0-7AE21DF4E51E}" srcId="{2D2B9E3A-7C40-45AE-81D3-988BB6CEBDC2}" destId="{97444717-DCB8-43C4-A64C-29436220703F}" srcOrd="0" destOrd="0" parTransId="{CA4B7DE1-DBAB-48B1-989C-7756F2CF7C84}" sibTransId="{E2A1F361-43C7-4C01-A4E0-08A5E13F38C8}"/>
    <dgm:cxn modelId="{EC063122-F70C-4E1B-9737-F9591575D8A4}" type="presOf" srcId="{3042D5E4-830B-408E-AC34-48AE0A9AE342}" destId="{135AD8C3-A249-4032-9569-4EB49F016ECB}" srcOrd="0" destOrd="0" presId="urn:microsoft.com/office/officeart/2005/8/layout/hierarchy3"/>
    <dgm:cxn modelId="{EC9D4865-FEF0-412C-B201-A3AFA67EC8EA}" srcId="{677E0A50-D225-40A2-B386-BE18088FE36A}" destId="{87CBF672-ACAF-466C-AB90-8DDA04E6FCDF}" srcOrd="4" destOrd="0" parTransId="{569113AD-98C8-478A-B1EA-EF124330F896}" sibTransId="{490DEEE6-A32B-4F5A-81D1-9C715FEA4185}"/>
    <dgm:cxn modelId="{B32FA997-FFA8-4C12-A06A-2EAF180EAD5F}" srcId="{F8312D64-B1F7-48A6-90A6-715DF644EB7A}" destId="{678B0967-72F4-4034-862F-6B25A7491B21}" srcOrd="0" destOrd="0" parTransId="{EBBC52FD-93EB-42D8-84C9-92AFBE1B9D42}" sibTransId="{2C3A99C9-C99E-424B-8689-5E7DA8C88E00}"/>
    <dgm:cxn modelId="{35D5A1D1-6E84-4B40-9962-5FA471D589DB}" srcId="{A6FDBBD2-D608-49FF-95AB-EB55C8AF4306}" destId="{56872DAB-A86A-4864-81C4-7E1613425068}" srcOrd="9" destOrd="0" parTransId="{536D0EBA-39B7-46A1-99B5-5D140A5E123F}" sibTransId="{C7F3A9FC-0704-4875-8BC7-F9192D2EA449}"/>
    <dgm:cxn modelId="{B4F075E0-7CBE-4751-B461-B50D34814129}" type="presOf" srcId="{24358503-2E8A-4A9C-8B16-1165294CF4C1}" destId="{876BF14B-7ADA-44FF-B8ED-7CA565D4EFA0}" srcOrd="0" destOrd="0" presId="urn:microsoft.com/office/officeart/2005/8/layout/hierarchy3"/>
    <dgm:cxn modelId="{9AF8303D-0191-41E9-A4F5-CD7422A150C3}" type="presOf" srcId="{C6ABE29A-7265-47D8-914A-83CB473CF37A}" destId="{5C504D4C-E0B4-4F79-BB03-658F232460DF}" srcOrd="0" destOrd="0" presId="urn:microsoft.com/office/officeart/2005/8/layout/hierarchy3"/>
    <dgm:cxn modelId="{DB41389B-9678-41CB-8D30-0E78255CD64A}" srcId="{2D2B9E3A-7C40-45AE-81D3-988BB6CEBDC2}" destId="{41A10156-090E-4CF4-9A74-6D0E6EBC570D}" srcOrd="3" destOrd="0" parTransId="{FE0FFCFC-9849-4101-891B-D5F02F544D1C}" sibTransId="{0C4F781F-DCB5-48FB-8698-FCC635347F19}"/>
    <dgm:cxn modelId="{F27B279C-A0B6-4094-93D4-922182C2B0F2}" type="presOf" srcId="{8E316CB4-372D-4D0C-BDCF-1B13778C5F51}" destId="{4688BE8A-C360-449D-A03F-46883B4EB3F6}" srcOrd="0" destOrd="0" presId="urn:microsoft.com/office/officeart/2005/8/layout/hierarchy3"/>
    <dgm:cxn modelId="{2098556E-443F-499B-8DA6-483CD21CDF81}" type="presOf" srcId="{C5DEEB44-8245-4503-80C7-FE6FB5AE403B}" destId="{2AF3F8C3-5825-45F3-8886-1C6C9CFE69F4}" srcOrd="0" destOrd="0" presId="urn:microsoft.com/office/officeart/2005/8/layout/hierarchy3"/>
    <dgm:cxn modelId="{590760A7-22A0-48FA-8D85-618E5A6026F6}" type="presOf" srcId="{47E811B0-1C4F-4334-B05C-0D74112B9525}" destId="{3719AFC6-0A1C-432F-AC0F-70CECF1E55F0}" srcOrd="0" destOrd="0" presId="urn:microsoft.com/office/officeart/2005/8/layout/hierarchy3"/>
    <dgm:cxn modelId="{CB4E2FA0-D91F-4840-ACFF-24CFCB7988A1}" type="presOf" srcId="{73428020-DD5A-4E53-AC58-EECECFBCA034}" destId="{A8D9C7D8-22F0-498B-BBA4-F0D9F4E37548}" srcOrd="0" destOrd="0" presId="urn:microsoft.com/office/officeart/2005/8/layout/hierarchy3"/>
    <dgm:cxn modelId="{083F86FF-47A5-4478-939F-A95A72145884}" type="presOf" srcId="{D8B0E6DB-542E-4018-B3E5-11D1A9EB3005}" destId="{ED3807C6-783C-4303-BDE7-79BDEFEEFB09}" srcOrd="0" destOrd="0" presId="urn:microsoft.com/office/officeart/2005/8/layout/hierarchy3"/>
    <dgm:cxn modelId="{028BFCBD-3A3F-4EA7-93F6-899BB611B386}" srcId="{524186D7-ABEB-43C6-85AC-60AD2F8B500B}" destId="{19DB75EA-EB87-4B77-B5F4-5586C05EABF9}" srcOrd="4" destOrd="0" parTransId="{C3B84422-9B26-45AC-9DEC-F109A1657406}" sibTransId="{E7EE1A3D-65F7-436A-B03D-D87B335CEB56}"/>
    <dgm:cxn modelId="{2B4D1C9D-5355-4C16-949B-02B2970B09D6}" type="presParOf" srcId="{D770250A-C3EC-4423-8755-64C64125399F}" destId="{56FF60D5-C8CB-48CC-B831-3A052C57D5F0}" srcOrd="0" destOrd="0" presId="urn:microsoft.com/office/officeart/2005/8/layout/hierarchy3"/>
    <dgm:cxn modelId="{378C2106-842D-41D1-8C25-B85BEA5782F1}" type="presParOf" srcId="{56FF60D5-C8CB-48CC-B831-3A052C57D5F0}" destId="{61786BED-823C-4641-A34B-3982CB6C8CC0}" srcOrd="0" destOrd="0" presId="urn:microsoft.com/office/officeart/2005/8/layout/hierarchy3"/>
    <dgm:cxn modelId="{DE9D8177-83AE-4268-976D-3A79A121A466}" type="presParOf" srcId="{61786BED-823C-4641-A34B-3982CB6C8CC0}" destId="{8128B63C-A1E0-4498-92E2-7B698E044776}" srcOrd="0" destOrd="0" presId="urn:microsoft.com/office/officeart/2005/8/layout/hierarchy3"/>
    <dgm:cxn modelId="{E84199CB-A834-4F36-9F29-A115DEAFD7F4}" type="presParOf" srcId="{61786BED-823C-4641-A34B-3982CB6C8CC0}" destId="{28EFACD8-64A9-417B-BA47-E74BCAD6D3C7}" srcOrd="1" destOrd="0" presId="urn:microsoft.com/office/officeart/2005/8/layout/hierarchy3"/>
    <dgm:cxn modelId="{5F468275-7AC3-4FFB-9D8A-F6680AC7CF04}" type="presParOf" srcId="{56FF60D5-C8CB-48CC-B831-3A052C57D5F0}" destId="{D603A065-74FA-459B-8277-67AA6D4222E2}" srcOrd="1" destOrd="0" presId="urn:microsoft.com/office/officeart/2005/8/layout/hierarchy3"/>
    <dgm:cxn modelId="{77701E66-1188-46D6-BB7E-A753BB1483AE}" type="presParOf" srcId="{D603A065-74FA-459B-8277-67AA6D4222E2}" destId="{6D5B45B8-20C5-4605-B9FA-80B550F9445E}" srcOrd="0" destOrd="0" presId="urn:microsoft.com/office/officeart/2005/8/layout/hierarchy3"/>
    <dgm:cxn modelId="{FA78758D-EEC0-43FF-9E21-6A14B7F2BD67}" type="presParOf" srcId="{D603A065-74FA-459B-8277-67AA6D4222E2}" destId="{DDB7AEBE-0BCF-4277-89F1-E9DCE0AB80A4}" srcOrd="1" destOrd="0" presId="urn:microsoft.com/office/officeart/2005/8/layout/hierarchy3"/>
    <dgm:cxn modelId="{3B579E26-7865-4774-BF00-DD597B9131AE}" type="presParOf" srcId="{D603A065-74FA-459B-8277-67AA6D4222E2}" destId="{21C515B3-5737-4822-BE07-131863B882D5}" srcOrd="2" destOrd="0" presId="urn:microsoft.com/office/officeart/2005/8/layout/hierarchy3"/>
    <dgm:cxn modelId="{C5385A54-0331-4A6A-AB6B-30C413694085}" type="presParOf" srcId="{D603A065-74FA-459B-8277-67AA6D4222E2}" destId="{FC0908F6-DCE4-4954-818B-382F089A2144}" srcOrd="3" destOrd="0" presId="urn:microsoft.com/office/officeart/2005/8/layout/hierarchy3"/>
    <dgm:cxn modelId="{A7DBC97D-F05B-4C61-ACFB-442ABE61B9ED}" type="presParOf" srcId="{D603A065-74FA-459B-8277-67AA6D4222E2}" destId="{E5D24E65-D1D2-4924-A847-EF518559E67B}" srcOrd="4" destOrd="0" presId="urn:microsoft.com/office/officeart/2005/8/layout/hierarchy3"/>
    <dgm:cxn modelId="{BB819822-E333-4829-AE29-A35195513E1E}" type="presParOf" srcId="{D603A065-74FA-459B-8277-67AA6D4222E2}" destId="{761B85EE-129E-4450-834D-ACD0B922B923}" srcOrd="5" destOrd="0" presId="urn:microsoft.com/office/officeart/2005/8/layout/hierarchy3"/>
    <dgm:cxn modelId="{D7A48DD5-C37E-4409-8278-068441C18AC2}" type="presParOf" srcId="{D603A065-74FA-459B-8277-67AA6D4222E2}" destId="{72D7A2AF-3040-445E-B507-E9D4F86346D3}" srcOrd="6" destOrd="0" presId="urn:microsoft.com/office/officeart/2005/8/layout/hierarchy3"/>
    <dgm:cxn modelId="{54C03C05-DD35-4237-85F4-8AF0DF75CF7D}" type="presParOf" srcId="{D603A065-74FA-459B-8277-67AA6D4222E2}" destId="{0549D969-D856-4C80-A401-3DADBF445242}" srcOrd="7" destOrd="0" presId="urn:microsoft.com/office/officeart/2005/8/layout/hierarchy3"/>
    <dgm:cxn modelId="{AE258DF3-A6A8-452B-9CC1-0A6DCD53B3CA}" type="presParOf" srcId="{D603A065-74FA-459B-8277-67AA6D4222E2}" destId="{6A445B91-DB94-49B4-8698-7E12DCE3B821}" srcOrd="8" destOrd="0" presId="urn:microsoft.com/office/officeart/2005/8/layout/hierarchy3"/>
    <dgm:cxn modelId="{8084D56C-EA9D-4C40-9A91-6D033E77F7C6}" type="presParOf" srcId="{D603A065-74FA-459B-8277-67AA6D4222E2}" destId="{1138321A-DEBF-4F2C-9816-9E9B553CE65A}" srcOrd="9" destOrd="0" presId="urn:microsoft.com/office/officeart/2005/8/layout/hierarchy3"/>
    <dgm:cxn modelId="{2933C8BE-CFCA-4F34-A363-8A7870E72C74}" type="presParOf" srcId="{D603A065-74FA-459B-8277-67AA6D4222E2}" destId="{8D0A2753-A79C-452F-9467-A12F051720DA}" srcOrd="10" destOrd="0" presId="urn:microsoft.com/office/officeart/2005/8/layout/hierarchy3"/>
    <dgm:cxn modelId="{D1C801F4-E0A7-4F69-9B75-0A947813144F}" type="presParOf" srcId="{D603A065-74FA-459B-8277-67AA6D4222E2}" destId="{40E8C635-0CFE-4773-A7A3-32DCC9EA01C7}" srcOrd="11" destOrd="0" presId="urn:microsoft.com/office/officeart/2005/8/layout/hierarchy3"/>
    <dgm:cxn modelId="{347CE7CB-CC0A-4DF4-92B7-84E1C1BFE7E2}" type="presParOf" srcId="{D603A065-74FA-459B-8277-67AA6D4222E2}" destId="{0A6B7B09-9502-4875-B2C1-A484C1CE38CC}" srcOrd="12" destOrd="0" presId="urn:microsoft.com/office/officeart/2005/8/layout/hierarchy3"/>
    <dgm:cxn modelId="{C76382DD-B256-4F5C-84BC-BB9DC497AD14}" type="presParOf" srcId="{D603A065-74FA-459B-8277-67AA6D4222E2}" destId="{E5F4E57E-938C-409F-B9C3-3055555554A9}" srcOrd="13" destOrd="0" presId="urn:microsoft.com/office/officeart/2005/8/layout/hierarchy3"/>
    <dgm:cxn modelId="{73B0DD95-E692-4768-A971-F9EA36BAF63E}" type="presParOf" srcId="{D603A065-74FA-459B-8277-67AA6D4222E2}" destId="{0B727DB9-41AD-4AC7-A5FC-701F2B4C95FF}" srcOrd="14" destOrd="0" presId="urn:microsoft.com/office/officeart/2005/8/layout/hierarchy3"/>
    <dgm:cxn modelId="{614FA49E-FFD7-4505-8EEC-27ACFE8B6F9C}" type="presParOf" srcId="{D603A065-74FA-459B-8277-67AA6D4222E2}" destId="{FABB56FF-5D93-4DAA-B4BE-89DB2FE58222}" srcOrd="15" destOrd="0" presId="urn:microsoft.com/office/officeart/2005/8/layout/hierarchy3"/>
    <dgm:cxn modelId="{ABA56B50-4435-4C5A-9862-0609D03C41D7}" type="presParOf" srcId="{D770250A-C3EC-4423-8755-64C64125399F}" destId="{29CF5D34-B9EC-4A6C-A307-008791E4C491}" srcOrd="1" destOrd="0" presId="urn:microsoft.com/office/officeart/2005/8/layout/hierarchy3"/>
    <dgm:cxn modelId="{B7D36793-4A5F-4DAD-8587-42794155879C}" type="presParOf" srcId="{29CF5D34-B9EC-4A6C-A307-008791E4C491}" destId="{083E4223-64D9-428F-AB49-1B46A933D1E1}" srcOrd="0" destOrd="0" presId="urn:microsoft.com/office/officeart/2005/8/layout/hierarchy3"/>
    <dgm:cxn modelId="{5507D23E-B102-48DF-AA42-2DE632422E14}" type="presParOf" srcId="{083E4223-64D9-428F-AB49-1B46A933D1E1}" destId="{3B02B9E8-C6BB-480C-ADB3-D4516F51906E}" srcOrd="0" destOrd="0" presId="urn:microsoft.com/office/officeart/2005/8/layout/hierarchy3"/>
    <dgm:cxn modelId="{826423FF-EA6A-47D7-BD0E-84042EDFB5B7}" type="presParOf" srcId="{083E4223-64D9-428F-AB49-1B46A933D1E1}" destId="{55E5E7D2-F69B-4A33-A6BC-BC62281BBDA2}" srcOrd="1" destOrd="0" presId="urn:microsoft.com/office/officeart/2005/8/layout/hierarchy3"/>
    <dgm:cxn modelId="{2E2B4A07-9D03-454F-A70E-D1297A04D731}" type="presParOf" srcId="{29CF5D34-B9EC-4A6C-A307-008791E4C491}" destId="{10EED5F2-F0F7-46CE-ABFF-1778C500F7FE}" srcOrd="1" destOrd="0" presId="urn:microsoft.com/office/officeart/2005/8/layout/hierarchy3"/>
    <dgm:cxn modelId="{45113143-086F-4521-B77C-9290B4A68CA7}" type="presParOf" srcId="{10EED5F2-F0F7-46CE-ABFF-1778C500F7FE}" destId="{A87DAF8D-9244-4D46-91C3-F720832B3452}" srcOrd="0" destOrd="0" presId="urn:microsoft.com/office/officeart/2005/8/layout/hierarchy3"/>
    <dgm:cxn modelId="{6785C09A-F7EB-4FC9-BE93-F5B868B0DFC7}" type="presParOf" srcId="{10EED5F2-F0F7-46CE-ABFF-1778C500F7FE}" destId="{56E79EF0-C13E-4E29-B4EF-DDC9D49D2777}" srcOrd="1" destOrd="0" presId="urn:microsoft.com/office/officeart/2005/8/layout/hierarchy3"/>
    <dgm:cxn modelId="{60BFC1BD-4F2F-4952-8D54-AE685FDA6372}" type="presParOf" srcId="{10EED5F2-F0F7-46CE-ABFF-1778C500F7FE}" destId="{63A2C286-E1C7-41DF-9635-E8B224512FCF}" srcOrd="2" destOrd="0" presId="urn:microsoft.com/office/officeart/2005/8/layout/hierarchy3"/>
    <dgm:cxn modelId="{C284EA65-8500-41E1-9469-8E96F984F06B}" type="presParOf" srcId="{10EED5F2-F0F7-46CE-ABFF-1778C500F7FE}" destId="{4688BE8A-C360-449D-A03F-46883B4EB3F6}" srcOrd="3" destOrd="0" presId="urn:microsoft.com/office/officeart/2005/8/layout/hierarchy3"/>
    <dgm:cxn modelId="{7D17ABD3-6AFF-4E9D-80CE-DC70528BEF1E}" type="presParOf" srcId="{10EED5F2-F0F7-46CE-ABFF-1778C500F7FE}" destId="{EE720A62-78A7-4100-805B-465B422DC66A}" srcOrd="4" destOrd="0" presId="urn:microsoft.com/office/officeart/2005/8/layout/hierarchy3"/>
    <dgm:cxn modelId="{D1AE0662-2B3B-44B0-967D-C30121CF1F3B}" type="presParOf" srcId="{10EED5F2-F0F7-46CE-ABFF-1778C500F7FE}" destId="{B93F8EFD-677D-4890-AC87-AE5C2AB64999}" srcOrd="5" destOrd="0" presId="urn:microsoft.com/office/officeart/2005/8/layout/hierarchy3"/>
    <dgm:cxn modelId="{6E1DE700-4ACA-48F3-8F2B-F72A71D6B126}" type="presParOf" srcId="{10EED5F2-F0F7-46CE-ABFF-1778C500F7FE}" destId="{9E72E9DF-2E55-4525-A791-89FC2226A4F3}" srcOrd="6" destOrd="0" presId="urn:microsoft.com/office/officeart/2005/8/layout/hierarchy3"/>
    <dgm:cxn modelId="{0A0604D2-6205-4DEF-B69C-C6FF76786EBF}" type="presParOf" srcId="{10EED5F2-F0F7-46CE-ABFF-1778C500F7FE}" destId="{0063BB25-F0E8-46A0-BA4C-7E3945AEC7E5}" srcOrd="7" destOrd="0" presId="urn:microsoft.com/office/officeart/2005/8/layout/hierarchy3"/>
    <dgm:cxn modelId="{4C0BBC7D-5765-4104-AEB8-34FA14D71D59}" type="presParOf" srcId="{10EED5F2-F0F7-46CE-ABFF-1778C500F7FE}" destId="{53AA089A-662A-4E48-BAA3-1C0A0D4DD457}" srcOrd="8" destOrd="0" presId="urn:microsoft.com/office/officeart/2005/8/layout/hierarchy3"/>
    <dgm:cxn modelId="{4393E8C6-4B1F-4D54-9681-341E99FA41EB}" type="presParOf" srcId="{10EED5F2-F0F7-46CE-ABFF-1778C500F7FE}" destId="{B2576D8D-4EDD-4048-B7AB-6D36486E7529}" srcOrd="9" destOrd="0" presId="urn:microsoft.com/office/officeart/2005/8/layout/hierarchy3"/>
    <dgm:cxn modelId="{BE230D8A-EE42-48EE-B333-0FBB91DB15FE}" type="presParOf" srcId="{10EED5F2-F0F7-46CE-ABFF-1778C500F7FE}" destId="{E4228A61-C5E2-4734-B1E7-0D71A760F7BD}" srcOrd="10" destOrd="0" presId="urn:microsoft.com/office/officeart/2005/8/layout/hierarchy3"/>
    <dgm:cxn modelId="{276F8C63-EE6D-4441-81E8-436F970D38CA}" type="presParOf" srcId="{10EED5F2-F0F7-46CE-ABFF-1778C500F7FE}" destId="{3501192A-0AB9-461A-B71A-7BFBBE9ED3C6}" srcOrd="11" destOrd="0" presId="urn:microsoft.com/office/officeart/2005/8/layout/hierarchy3"/>
    <dgm:cxn modelId="{99B4EE98-CEF7-4342-AAB3-F7B3C1D2AAE9}" type="presParOf" srcId="{D770250A-C3EC-4423-8755-64C64125399F}" destId="{388848A4-1A2B-4175-9F0F-241148DFB6F0}" srcOrd="2" destOrd="0" presId="urn:microsoft.com/office/officeart/2005/8/layout/hierarchy3"/>
    <dgm:cxn modelId="{78C0BBE9-CD2A-48BC-9933-E8A4AC28F7BE}" type="presParOf" srcId="{388848A4-1A2B-4175-9F0F-241148DFB6F0}" destId="{98F05096-2C1A-4D26-9E4A-7E17E8FED1C3}" srcOrd="0" destOrd="0" presId="urn:microsoft.com/office/officeart/2005/8/layout/hierarchy3"/>
    <dgm:cxn modelId="{3C96DFCF-0578-4431-B65A-03241BAEEB43}" type="presParOf" srcId="{98F05096-2C1A-4D26-9E4A-7E17E8FED1C3}" destId="{0995D681-9A23-4293-A92D-DDC9E733E6D0}" srcOrd="0" destOrd="0" presId="urn:microsoft.com/office/officeart/2005/8/layout/hierarchy3"/>
    <dgm:cxn modelId="{07CA078B-F58C-4540-89AE-E6287EFB9C09}" type="presParOf" srcId="{98F05096-2C1A-4D26-9E4A-7E17E8FED1C3}" destId="{71F6AF82-6CE4-47FC-BF04-BCD97E4ADEA5}" srcOrd="1" destOrd="0" presId="urn:microsoft.com/office/officeart/2005/8/layout/hierarchy3"/>
    <dgm:cxn modelId="{71717C67-3A0C-4159-91EA-781975FBB188}" type="presParOf" srcId="{388848A4-1A2B-4175-9F0F-241148DFB6F0}" destId="{DA7BFB84-B802-4620-8D52-004650721AC7}" srcOrd="1" destOrd="0" presId="urn:microsoft.com/office/officeart/2005/8/layout/hierarchy3"/>
    <dgm:cxn modelId="{D0F64088-1C8B-4BC0-B0E8-7063BEC1A623}" type="presParOf" srcId="{DA7BFB84-B802-4620-8D52-004650721AC7}" destId="{2F739806-1CB8-4B3D-82EF-1F172D0A796A}" srcOrd="0" destOrd="0" presId="urn:microsoft.com/office/officeart/2005/8/layout/hierarchy3"/>
    <dgm:cxn modelId="{704414AE-D606-49AF-884C-B703D67A7BF3}" type="presParOf" srcId="{DA7BFB84-B802-4620-8D52-004650721AC7}" destId="{55849B8C-5332-4E23-9E95-1BAD3E2C9EC1}" srcOrd="1" destOrd="0" presId="urn:microsoft.com/office/officeart/2005/8/layout/hierarchy3"/>
    <dgm:cxn modelId="{7BED58BD-0F13-4B8E-9061-A0C45B7DDB96}" type="presParOf" srcId="{DA7BFB84-B802-4620-8D52-004650721AC7}" destId="{2EC40F9E-3CC2-4E0F-B759-93B9798732E2}" srcOrd="2" destOrd="0" presId="urn:microsoft.com/office/officeart/2005/8/layout/hierarchy3"/>
    <dgm:cxn modelId="{EC3D4F82-2FD2-4B05-A3A7-06E8AA9E5E0E}" type="presParOf" srcId="{DA7BFB84-B802-4620-8D52-004650721AC7}" destId="{16B74B87-1D6C-44CF-B553-30B5EFC31C74}" srcOrd="3" destOrd="0" presId="urn:microsoft.com/office/officeart/2005/8/layout/hierarchy3"/>
    <dgm:cxn modelId="{92038C9B-9334-4AC6-8A8D-1068D4AF141A}" type="presParOf" srcId="{DA7BFB84-B802-4620-8D52-004650721AC7}" destId="{A9F55F0A-1167-4F40-A8F8-7E64698A49F6}" srcOrd="4" destOrd="0" presId="urn:microsoft.com/office/officeart/2005/8/layout/hierarchy3"/>
    <dgm:cxn modelId="{8FC7DB07-1D89-4A15-9FAA-2A7EE70AFE79}" type="presParOf" srcId="{DA7BFB84-B802-4620-8D52-004650721AC7}" destId="{53D4914D-D285-4164-8A05-49835AA80D06}" srcOrd="5" destOrd="0" presId="urn:microsoft.com/office/officeart/2005/8/layout/hierarchy3"/>
    <dgm:cxn modelId="{152CD997-3EDB-49FF-A01A-C83A98923C46}" type="presParOf" srcId="{DA7BFB84-B802-4620-8D52-004650721AC7}" destId="{FE547B80-86A4-43DD-B6EC-85D35150C199}" srcOrd="6" destOrd="0" presId="urn:microsoft.com/office/officeart/2005/8/layout/hierarchy3"/>
    <dgm:cxn modelId="{19688129-1CCF-4E1E-B8E2-A24D9FA972EB}" type="presParOf" srcId="{DA7BFB84-B802-4620-8D52-004650721AC7}" destId="{E8936E18-62DB-4D62-BC82-3B1D41E24C32}" srcOrd="7" destOrd="0" presId="urn:microsoft.com/office/officeart/2005/8/layout/hierarchy3"/>
    <dgm:cxn modelId="{80E5AF4D-CEC9-4994-9897-1AA631AF204B}" type="presParOf" srcId="{DA7BFB84-B802-4620-8D52-004650721AC7}" destId="{238C02B1-B87A-4766-B158-294FDBDE76C8}" srcOrd="8" destOrd="0" presId="urn:microsoft.com/office/officeart/2005/8/layout/hierarchy3"/>
    <dgm:cxn modelId="{882E570A-D363-47FC-90A0-BCB87156A73A}" type="presParOf" srcId="{DA7BFB84-B802-4620-8D52-004650721AC7}" destId="{A6150332-F2CA-413B-B83A-26E00F6377CB}" srcOrd="9" destOrd="0" presId="urn:microsoft.com/office/officeart/2005/8/layout/hierarchy3"/>
    <dgm:cxn modelId="{DDF18AC6-D019-446F-81F4-AAFE8537E725}" type="presParOf" srcId="{DA7BFB84-B802-4620-8D52-004650721AC7}" destId="{31165097-B2AA-4594-A543-616B3FCC83BC}" srcOrd="10" destOrd="0" presId="urn:microsoft.com/office/officeart/2005/8/layout/hierarchy3"/>
    <dgm:cxn modelId="{4AB7DFE6-7F4B-49DF-AB16-F7B60C980972}" type="presParOf" srcId="{DA7BFB84-B802-4620-8D52-004650721AC7}" destId="{5C504D4C-E0B4-4F79-BB03-658F232460DF}" srcOrd="11" destOrd="0" presId="urn:microsoft.com/office/officeart/2005/8/layout/hierarchy3"/>
    <dgm:cxn modelId="{5ADDFA7A-C553-4E3C-8FBB-8454B17A60F2}" type="presParOf" srcId="{DA7BFB84-B802-4620-8D52-004650721AC7}" destId="{431AE957-DDD5-4D2C-824A-3EB9D4B81357}" srcOrd="12" destOrd="0" presId="urn:microsoft.com/office/officeart/2005/8/layout/hierarchy3"/>
    <dgm:cxn modelId="{ECC2BAC8-C08B-4976-9A53-020E85141B24}" type="presParOf" srcId="{DA7BFB84-B802-4620-8D52-004650721AC7}" destId="{6A2151F8-052F-4AF9-9B47-8460754BF6F6}" srcOrd="13" destOrd="0" presId="urn:microsoft.com/office/officeart/2005/8/layout/hierarchy3"/>
    <dgm:cxn modelId="{707A0680-F58E-4C5C-ABBE-F8D07B16451A}" type="presParOf" srcId="{D770250A-C3EC-4423-8755-64C64125399F}" destId="{D40D27DF-6A25-4EEA-95E6-5CF7AE0533BC}" srcOrd="3" destOrd="0" presId="urn:microsoft.com/office/officeart/2005/8/layout/hierarchy3"/>
    <dgm:cxn modelId="{F3A62367-B3E2-43EF-A651-E1DD774BFC49}" type="presParOf" srcId="{D40D27DF-6A25-4EEA-95E6-5CF7AE0533BC}" destId="{5596D5D7-6353-48E5-999F-7C95EDEB84F2}" srcOrd="0" destOrd="0" presId="urn:microsoft.com/office/officeart/2005/8/layout/hierarchy3"/>
    <dgm:cxn modelId="{0EAD4BF8-7F36-4127-A1E2-F03E5BAF5431}" type="presParOf" srcId="{5596D5D7-6353-48E5-999F-7C95EDEB84F2}" destId="{AADBE102-8F7D-4DAD-BD4D-1DBBED491363}" srcOrd="0" destOrd="0" presId="urn:microsoft.com/office/officeart/2005/8/layout/hierarchy3"/>
    <dgm:cxn modelId="{0357549D-0FAF-4359-AE30-EF4A6185DBC6}" type="presParOf" srcId="{5596D5D7-6353-48E5-999F-7C95EDEB84F2}" destId="{3BA801C5-0AE3-495E-B903-358804517288}" srcOrd="1" destOrd="0" presId="urn:microsoft.com/office/officeart/2005/8/layout/hierarchy3"/>
    <dgm:cxn modelId="{1851FD3E-D055-49B8-9FD4-54FC8709127C}" type="presParOf" srcId="{D40D27DF-6A25-4EEA-95E6-5CF7AE0533BC}" destId="{17E59945-01E7-47B1-A1B6-BE98DC9A7D3A}" srcOrd="1" destOrd="0" presId="urn:microsoft.com/office/officeart/2005/8/layout/hierarchy3"/>
    <dgm:cxn modelId="{491BFE24-037D-4CAB-AA42-7954525177A3}" type="presParOf" srcId="{17E59945-01E7-47B1-A1B6-BE98DC9A7D3A}" destId="{35947803-F47E-4A55-9D5D-B191CA8B0C74}" srcOrd="0" destOrd="0" presId="urn:microsoft.com/office/officeart/2005/8/layout/hierarchy3"/>
    <dgm:cxn modelId="{D764BF27-6B21-4C8D-9C70-72DB2BDDABF2}" type="presParOf" srcId="{17E59945-01E7-47B1-A1B6-BE98DC9A7D3A}" destId="{8472F7FD-EB70-460C-B6D7-C2760AB36FB0}" srcOrd="1" destOrd="0" presId="urn:microsoft.com/office/officeart/2005/8/layout/hierarchy3"/>
    <dgm:cxn modelId="{004FBA17-D489-48AE-A11F-DFA195AE6FB8}" type="presParOf" srcId="{17E59945-01E7-47B1-A1B6-BE98DC9A7D3A}" destId="{165FF439-0B74-449E-9F03-7E789E8ED785}" srcOrd="2" destOrd="0" presId="urn:microsoft.com/office/officeart/2005/8/layout/hierarchy3"/>
    <dgm:cxn modelId="{0718B154-D423-419D-8077-5120B37EF3B6}" type="presParOf" srcId="{17E59945-01E7-47B1-A1B6-BE98DC9A7D3A}" destId="{F5790A84-5265-4349-937B-19B25CBF0D42}" srcOrd="3" destOrd="0" presId="urn:microsoft.com/office/officeart/2005/8/layout/hierarchy3"/>
    <dgm:cxn modelId="{6CA07737-A1BC-46D8-BCA3-140347BD2A89}" type="presParOf" srcId="{17E59945-01E7-47B1-A1B6-BE98DC9A7D3A}" destId="{A110F92A-EDB5-4704-9F73-F16631A7559E}" srcOrd="4" destOrd="0" presId="urn:microsoft.com/office/officeart/2005/8/layout/hierarchy3"/>
    <dgm:cxn modelId="{D8151AAE-6523-407C-AB6A-D16B16255B90}" type="presParOf" srcId="{17E59945-01E7-47B1-A1B6-BE98DC9A7D3A}" destId="{4DBB7CFF-0FED-46A9-882F-88BCF96901C2}" srcOrd="5" destOrd="0" presId="urn:microsoft.com/office/officeart/2005/8/layout/hierarchy3"/>
    <dgm:cxn modelId="{47CC1501-AF45-4764-9589-4DA499EBCD7D}" type="presParOf" srcId="{17E59945-01E7-47B1-A1B6-BE98DC9A7D3A}" destId="{127BA413-E642-4A21-84D6-D9E52C121C5D}" srcOrd="6" destOrd="0" presId="urn:microsoft.com/office/officeart/2005/8/layout/hierarchy3"/>
    <dgm:cxn modelId="{74ED12E2-918B-4F33-B4AF-2C5BEF45FE56}" type="presParOf" srcId="{17E59945-01E7-47B1-A1B6-BE98DC9A7D3A}" destId="{3E805D50-1AE0-464E-8414-7F4187F89BBC}" srcOrd="7" destOrd="0" presId="urn:microsoft.com/office/officeart/2005/8/layout/hierarchy3"/>
    <dgm:cxn modelId="{CDF92C10-6D05-46FD-9268-EC225F766822}" type="presParOf" srcId="{17E59945-01E7-47B1-A1B6-BE98DC9A7D3A}" destId="{405E99ED-3306-4212-8E38-E2CE845B7B20}" srcOrd="8" destOrd="0" presId="urn:microsoft.com/office/officeart/2005/8/layout/hierarchy3"/>
    <dgm:cxn modelId="{FC89A3AF-8B28-40AC-902D-AE2404EF9006}" type="presParOf" srcId="{17E59945-01E7-47B1-A1B6-BE98DC9A7D3A}" destId="{8E01EA6F-D2F3-46AE-B3FC-FFB015E3694C}" srcOrd="9" destOrd="0" presId="urn:microsoft.com/office/officeart/2005/8/layout/hierarchy3"/>
    <dgm:cxn modelId="{36CF3C43-C074-4523-BADF-AFE04CA98E19}" type="presParOf" srcId="{17E59945-01E7-47B1-A1B6-BE98DC9A7D3A}" destId="{3CEC2C40-3554-4F51-82FB-EE9B73D07C05}" srcOrd="10" destOrd="0" presId="urn:microsoft.com/office/officeart/2005/8/layout/hierarchy3"/>
    <dgm:cxn modelId="{91EF9809-27A9-4440-BF6A-D90FF703EF11}" type="presParOf" srcId="{17E59945-01E7-47B1-A1B6-BE98DC9A7D3A}" destId="{89D319F5-5F83-49F3-B211-D1F4BB2FCD18}" srcOrd="11" destOrd="0" presId="urn:microsoft.com/office/officeart/2005/8/layout/hierarchy3"/>
    <dgm:cxn modelId="{DB6C4511-B909-4328-9326-F1B87A887161}" type="presParOf" srcId="{17E59945-01E7-47B1-A1B6-BE98DC9A7D3A}" destId="{6BE28E32-37AD-44CF-85EE-44E5DCE7A999}" srcOrd="12" destOrd="0" presId="urn:microsoft.com/office/officeart/2005/8/layout/hierarchy3"/>
    <dgm:cxn modelId="{328C47DE-494A-4596-9C98-CB4D8D96CE31}" type="presParOf" srcId="{17E59945-01E7-47B1-A1B6-BE98DC9A7D3A}" destId="{135AD8C3-A249-4032-9569-4EB49F016ECB}" srcOrd="13" destOrd="0" presId="urn:microsoft.com/office/officeart/2005/8/layout/hierarchy3"/>
    <dgm:cxn modelId="{E79F5955-BD26-4C34-A7BF-297AF6B90851}" type="presParOf" srcId="{17E59945-01E7-47B1-A1B6-BE98DC9A7D3A}" destId="{C4907785-6CF6-421B-BCFD-8095BF1F519E}" srcOrd="14" destOrd="0" presId="urn:microsoft.com/office/officeart/2005/8/layout/hierarchy3"/>
    <dgm:cxn modelId="{A12F559A-DDE2-4459-9100-43865668EA20}" type="presParOf" srcId="{17E59945-01E7-47B1-A1B6-BE98DC9A7D3A}" destId="{FB6D3728-1CDA-4074-963C-C50F30BD345B}" srcOrd="15" destOrd="0" presId="urn:microsoft.com/office/officeart/2005/8/layout/hierarchy3"/>
    <dgm:cxn modelId="{CF170B0E-F779-4A04-882C-72E1BE9BAA92}" type="presParOf" srcId="{17E59945-01E7-47B1-A1B6-BE98DC9A7D3A}" destId="{769495DA-D766-4E0B-B8E3-6AB586D4CB42}" srcOrd="16" destOrd="0" presId="urn:microsoft.com/office/officeart/2005/8/layout/hierarchy3"/>
    <dgm:cxn modelId="{ADCB7D62-B0E0-4EA0-91B0-F3A69CFBBC21}" type="presParOf" srcId="{17E59945-01E7-47B1-A1B6-BE98DC9A7D3A}" destId="{DA251E70-BD4A-46C8-B111-C302A0764E63}" srcOrd="17" destOrd="0" presId="urn:microsoft.com/office/officeart/2005/8/layout/hierarchy3"/>
    <dgm:cxn modelId="{4380C00C-43D9-4AF5-9E7F-4AC8406B3DB1}" type="presParOf" srcId="{D770250A-C3EC-4423-8755-64C64125399F}" destId="{83469D27-D73A-4C52-859C-E9084AE68EDA}" srcOrd="4" destOrd="0" presId="urn:microsoft.com/office/officeart/2005/8/layout/hierarchy3"/>
    <dgm:cxn modelId="{E23EF780-6762-4108-B8B8-D9B95371B4C4}" type="presParOf" srcId="{83469D27-D73A-4C52-859C-E9084AE68EDA}" destId="{5D23F203-D02E-4CBC-A1C8-9D4B52B7BAA9}" srcOrd="0" destOrd="0" presId="urn:microsoft.com/office/officeart/2005/8/layout/hierarchy3"/>
    <dgm:cxn modelId="{B1454ECC-BC08-4E7E-A977-60C1F8E46130}" type="presParOf" srcId="{5D23F203-D02E-4CBC-A1C8-9D4B52B7BAA9}" destId="{3BDF5363-4222-4BAB-9127-79F43A181625}" srcOrd="0" destOrd="0" presId="urn:microsoft.com/office/officeart/2005/8/layout/hierarchy3"/>
    <dgm:cxn modelId="{75643B88-2EC0-44C4-BA63-2F62BCDCC1E0}" type="presParOf" srcId="{5D23F203-D02E-4CBC-A1C8-9D4B52B7BAA9}" destId="{3D41F027-F481-46F5-BDD9-EABB659ED94D}" srcOrd="1" destOrd="0" presId="urn:microsoft.com/office/officeart/2005/8/layout/hierarchy3"/>
    <dgm:cxn modelId="{79573C04-B69D-460F-B7ED-451E1FC3E6AF}" type="presParOf" srcId="{83469D27-D73A-4C52-859C-E9084AE68EDA}" destId="{BF6F3B76-3E03-4530-BC8B-B85D1BF99991}" srcOrd="1" destOrd="0" presId="urn:microsoft.com/office/officeart/2005/8/layout/hierarchy3"/>
    <dgm:cxn modelId="{2B44521E-635F-4B16-8531-F704BBB829F8}" type="presParOf" srcId="{BF6F3B76-3E03-4530-BC8B-B85D1BF99991}" destId="{5599A220-3145-45A1-80A2-36D6BC8404F7}" srcOrd="0" destOrd="0" presId="urn:microsoft.com/office/officeart/2005/8/layout/hierarchy3"/>
    <dgm:cxn modelId="{5A31417D-F300-4CF5-AD42-0F6DAD52CA8C}" type="presParOf" srcId="{BF6F3B76-3E03-4530-BC8B-B85D1BF99991}" destId="{E1084BF1-7449-4093-8807-15775F63DA42}" srcOrd="1" destOrd="0" presId="urn:microsoft.com/office/officeart/2005/8/layout/hierarchy3"/>
    <dgm:cxn modelId="{05B1D29C-CD22-4444-8BE6-320161529541}" type="presParOf" srcId="{BF6F3B76-3E03-4530-BC8B-B85D1BF99991}" destId="{F25803E3-8814-4426-9AD3-3F4ED8DA7EEE}" srcOrd="2" destOrd="0" presId="urn:microsoft.com/office/officeart/2005/8/layout/hierarchy3"/>
    <dgm:cxn modelId="{20733946-F4E2-4726-B69A-2074DB59F5C4}" type="presParOf" srcId="{BF6F3B76-3E03-4530-BC8B-B85D1BF99991}" destId="{794D1612-25B1-40E2-8DD7-B7D69CFD0175}" srcOrd="3" destOrd="0" presId="urn:microsoft.com/office/officeart/2005/8/layout/hierarchy3"/>
    <dgm:cxn modelId="{0458A95B-ED95-4603-AB4C-43A17188074D}" type="presParOf" srcId="{D770250A-C3EC-4423-8755-64C64125399F}" destId="{636658E9-2743-404A-B4DF-7811B98D8AD3}" srcOrd="5" destOrd="0" presId="urn:microsoft.com/office/officeart/2005/8/layout/hierarchy3"/>
    <dgm:cxn modelId="{98A4C53D-DE6B-44CE-8E0E-ABCC08E336C3}" type="presParOf" srcId="{636658E9-2743-404A-B4DF-7811B98D8AD3}" destId="{A17BBF36-7BF0-4E64-994A-71C7B922BA30}" srcOrd="0" destOrd="0" presId="urn:microsoft.com/office/officeart/2005/8/layout/hierarchy3"/>
    <dgm:cxn modelId="{FA799F21-4E34-480A-87F0-2BA8C7A01023}" type="presParOf" srcId="{A17BBF36-7BF0-4E64-994A-71C7B922BA30}" destId="{CC78B667-2295-4A93-894D-CBC24764BBBB}" srcOrd="0" destOrd="0" presId="urn:microsoft.com/office/officeart/2005/8/layout/hierarchy3"/>
    <dgm:cxn modelId="{651E6B88-5D7A-43F6-BD16-9B0B10311516}" type="presParOf" srcId="{A17BBF36-7BF0-4E64-994A-71C7B922BA30}" destId="{46E93BEE-06CB-44A4-933E-DAAA74CF7AF0}" srcOrd="1" destOrd="0" presId="urn:microsoft.com/office/officeart/2005/8/layout/hierarchy3"/>
    <dgm:cxn modelId="{6D76B0E3-4176-45F4-843B-41832E66557B}" type="presParOf" srcId="{636658E9-2743-404A-B4DF-7811B98D8AD3}" destId="{C5F1094F-8744-4A79-8702-EF5070CFACA6}" srcOrd="1" destOrd="0" presId="urn:microsoft.com/office/officeart/2005/8/layout/hierarchy3"/>
    <dgm:cxn modelId="{B1CB6410-30FB-45EF-AE5C-35C2E8206768}" type="presParOf" srcId="{C5F1094F-8744-4A79-8702-EF5070CFACA6}" destId="{B73470A6-6503-4588-A449-37EDC458C324}" srcOrd="0" destOrd="0" presId="urn:microsoft.com/office/officeart/2005/8/layout/hierarchy3"/>
    <dgm:cxn modelId="{7B1F9C46-4D0B-4693-9CED-ABE349D371AB}" type="presParOf" srcId="{C5F1094F-8744-4A79-8702-EF5070CFACA6}" destId="{3719AFC6-0A1C-432F-AC0F-70CECF1E55F0}" srcOrd="1" destOrd="0" presId="urn:microsoft.com/office/officeart/2005/8/layout/hierarchy3"/>
    <dgm:cxn modelId="{FFC25C36-C333-4B39-B7D3-BEA024149403}" type="presParOf" srcId="{C5F1094F-8744-4A79-8702-EF5070CFACA6}" destId="{55EBC34B-A1AD-4833-82F7-7DA111C84418}" srcOrd="2" destOrd="0" presId="urn:microsoft.com/office/officeart/2005/8/layout/hierarchy3"/>
    <dgm:cxn modelId="{4F260867-60D7-4028-90AF-682502DB43A2}" type="presParOf" srcId="{C5F1094F-8744-4A79-8702-EF5070CFACA6}" destId="{C922345B-B25D-4A11-82E2-29EBDB1A03B0}" srcOrd="3" destOrd="0" presId="urn:microsoft.com/office/officeart/2005/8/layout/hierarchy3"/>
    <dgm:cxn modelId="{3941173A-2174-46DF-BCCB-C3EA6B7A6C09}" type="presParOf" srcId="{C5F1094F-8744-4A79-8702-EF5070CFACA6}" destId="{293173B2-7D0D-449A-AC97-A250105A2030}" srcOrd="4" destOrd="0" presId="urn:microsoft.com/office/officeart/2005/8/layout/hierarchy3"/>
    <dgm:cxn modelId="{4A74C48B-4C44-465E-A20D-952DB1633704}" type="presParOf" srcId="{C5F1094F-8744-4A79-8702-EF5070CFACA6}" destId="{03B08387-CD89-41C9-9E1E-5F185EA3778B}" srcOrd="5" destOrd="0" presId="urn:microsoft.com/office/officeart/2005/8/layout/hierarchy3"/>
    <dgm:cxn modelId="{DEF9AFB3-C921-434C-8FD4-AF13BF33969B}" type="presParOf" srcId="{C5F1094F-8744-4A79-8702-EF5070CFACA6}" destId="{6B68BBB7-0278-44BD-BF06-7D5A7ED7E0C1}" srcOrd="6" destOrd="0" presId="urn:microsoft.com/office/officeart/2005/8/layout/hierarchy3"/>
    <dgm:cxn modelId="{C4CA37A1-63AC-4AEB-9E0E-583C7897C80B}" type="presParOf" srcId="{C5F1094F-8744-4A79-8702-EF5070CFACA6}" destId="{0B21EE45-58D2-446A-B2AB-688D32D19081}" srcOrd="7" destOrd="0" presId="urn:microsoft.com/office/officeart/2005/8/layout/hierarchy3"/>
    <dgm:cxn modelId="{58E8E3F6-DFFA-4D90-8A76-9A8427F96F3B}" type="presParOf" srcId="{C5F1094F-8744-4A79-8702-EF5070CFACA6}" destId="{473AEFEC-4218-4A84-98F7-63E9B8D3042A}" srcOrd="8" destOrd="0" presId="urn:microsoft.com/office/officeart/2005/8/layout/hierarchy3"/>
    <dgm:cxn modelId="{32F36789-BBF0-4DAB-9BB7-E960CFCC7865}" type="presParOf" srcId="{C5F1094F-8744-4A79-8702-EF5070CFACA6}" destId="{8EFB660C-F2BC-46C8-B775-6ABD0FB0964B}" srcOrd="9" destOrd="0" presId="urn:microsoft.com/office/officeart/2005/8/layout/hierarchy3"/>
    <dgm:cxn modelId="{D73322BF-64E7-4AE0-8E3F-892522FE6041}" type="presParOf" srcId="{C5F1094F-8744-4A79-8702-EF5070CFACA6}" destId="{ED3807C6-783C-4303-BDE7-79BDEFEEFB09}" srcOrd="10" destOrd="0" presId="urn:microsoft.com/office/officeart/2005/8/layout/hierarchy3"/>
    <dgm:cxn modelId="{42D2B41C-FE53-49D3-A00E-5AED1761B792}" type="presParOf" srcId="{C5F1094F-8744-4A79-8702-EF5070CFACA6}" destId="{35CD105C-2F31-45CB-8DAC-1A9535556B78}" srcOrd="11" destOrd="0" presId="urn:microsoft.com/office/officeart/2005/8/layout/hierarchy3"/>
    <dgm:cxn modelId="{FC33C5DF-3A17-4213-B1FC-05BFE930AC3B}" type="presParOf" srcId="{C5F1094F-8744-4A79-8702-EF5070CFACA6}" destId="{49ECCCE3-9225-4B98-BAAE-BE567F1A037E}" srcOrd="12" destOrd="0" presId="urn:microsoft.com/office/officeart/2005/8/layout/hierarchy3"/>
    <dgm:cxn modelId="{3B94B798-73F7-4A92-B74C-32C7E1133DC8}" type="presParOf" srcId="{C5F1094F-8744-4A79-8702-EF5070CFACA6}" destId="{C07BEAA3-2D53-4D4D-B215-2249F9B6EFA7}" srcOrd="13" destOrd="0" presId="urn:microsoft.com/office/officeart/2005/8/layout/hierarchy3"/>
    <dgm:cxn modelId="{006D1F74-8D07-406D-8C0E-C93D0E54E774}" type="presParOf" srcId="{C5F1094F-8744-4A79-8702-EF5070CFACA6}" destId="{131775B6-4BB2-4DF8-9C58-022BD4E76184}" srcOrd="14" destOrd="0" presId="urn:microsoft.com/office/officeart/2005/8/layout/hierarchy3"/>
    <dgm:cxn modelId="{8402DA66-9FCE-4D2D-BDD3-A2173D5E22B6}" type="presParOf" srcId="{C5F1094F-8744-4A79-8702-EF5070CFACA6}" destId="{04763213-0DF5-45DB-8114-15CA4F2C9B6B}" srcOrd="15" destOrd="0" presId="urn:microsoft.com/office/officeart/2005/8/layout/hierarchy3"/>
    <dgm:cxn modelId="{2FA1EFDF-5568-47DD-8F1C-02CB59F336A9}" type="presParOf" srcId="{C5F1094F-8744-4A79-8702-EF5070CFACA6}" destId="{2AF3F8C3-5825-45F3-8886-1C6C9CFE69F4}" srcOrd="16" destOrd="0" presId="urn:microsoft.com/office/officeart/2005/8/layout/hierarchy3"/>
    <dgm:cxn modelId="{BFBF905C-D408-4D07-AC00-88AD4F2D32E5}" type="presParOf" srcId="{C5F1094F-8744-4A79-8702-EF5070CFACA6}" destId="{D976E320-A8A9-4EFC-BF15-89A558EE8D5A}" srcOrd="17" destOrd="0" presId="urn:microsoft.com/office/officeart/2005/8/layout/hierarchy3"/>
    <dgm:cxn modelId="{4E09D8BA-C9AA-4D76-A142-B0B0F22014A4}" type="presParOf" srcId="{C5F1094F-8744-4A79-8702-EF5070CFACA6}" destId="{68854809-6854-433D-8837-4D03212E4B99}" srcOrd="18" destOrd="0" presId="urn:microsoft.com/office/officeart/2005/8/layout/hierarchy3"/>
    <dgm:cxn modelId="{B66F8FC8-AD5C-43E5-B968-6D9F92EC3293}" type="presParOf" srcId="{C5F1094F-8744-4A79-8702-EF5070CFACA6}" destId="{8906B34A-7306-419E-8C59-F6D387308A52}" srcOrd="19" destOrd="0" presId="urn:microsoft.com/office/officeart/2005/8/layout/hierarchy3"/>
    <dgm:cxn modelId="{A61EC83B-EF97-44A2-840E-A7192E44C72A}" type="presParOf" srcId="{D770250A-C3EC-4423-8755-64C64125399F}" destId="{19CC2604-8CFB-4B8B-8CD7-3E8EC1DAE423}" srcOrd="6" destOrd="0" presId="urn:microsoft.com/office/officeart/2005/8/layout/hierarchy3"/>
    <dgm:cxn modelId="{5690A5D2-D6F4-457E-B407-F036641F2A71}" type="presParOf" srcId="{19CC2604-8CFB-4B8B-8CD7-3E8EC1DAE423}" destId="{F69652EA-C3A5-47BB-B6E8-0543885C5A8D}" srcOrd="0" destOrd="0" presId="urn:microsoft.com/office/officeart/2005/8/layout/hierarchy3"/>
    <dgm:cxn modelId="{0743D064-9F23-4BD0-A0B3-156B5DE23EA1}" type="presParOf" srcId="{F69652EA-C3A5-47BB-B6E8-0543885C5A8D}" destId="{1A6FFC72-89BB-46C2-BAB8-D7602B36CF69}" srcOrd="0" destOrd="0" presId="urn:microsoft.com/office/officeart/2005/8/layout/hierarchy3"/>
    <dgm:cxn modelId="{E6330FE4-4981-43FE-BD6A-4C4180375FA8}" type="presParOf" srcId="{F69652EA-C3A5-47BB-B6E8-0543885C5A8D}" destId="{D50D85F6-2F2F-4283-BB6C-E3448EE46D54}" srcOrd="1" destOrd="0" presId="urn:microsoft.com/office/officeart/2005/8/layout/hierarchy3"/>
    <dgm:cxn modelId="{06981F25-FC64-4527-A011-8D849D36007A}" type="presParOf" srcId="{19CC2604-8CFB-4B8B-8CD7-3E8EC1DAE423}" destId="{0A07CB6C-CC59-4AC4-B31D-142480475182}" srcOrd="1" destOrd="0" presId="urn:microsoft.com/office/officeart/2005/8/layout/hierarchy3"/>
    <dgm:cxn modelId="{4A89E862-6FF7-46C7-9DFB-FEB67751BF9C}" type="presParOf" srcId="{0A07CB6C-CC59-4AC4-B31D-142480475182}" destId="{5DAEAAD5-6914-40A7-B86C-7CED51D23733}" srcOrd="0" destOrd="0" presId="urn:microsoft.com/office/officeart/2005/8/layout/hierarchy3"/>
    <dgm:cxn modelId="{27916156-E1E8-48BA-A591-9EC38BDF05A8}" type="presParOf" srcId="{0A07CB6C-CC59-4AC4-B31D-142480475182}" destId="{EAF0BDE0-C0A1-4D06-AD92-0693820B83C9}" srcOrd="1" destOrd="0" presId="urn:microsoft.com/office/officeart/2005/8/layout/hierarchy3"/>
    <dgm:cxn modelId="{A1CD5E7E-9073-44B7-B411-2D3C814EB0AE}" type="presParOf" srcId="{0A07CB6C-CC59-4AC4-B31D-142480475182}" destId="{FC6B1273-7581-4125-BA82-40F374B57F4F}" srcOrd="2" destOrd="0" presId="urn:microsoft.com/office/officeart/2005/8/layout/hierarchy3"/>
    <dgm:cxn modelId="{295DE5C5-DBD0-4BEE-9D40-AF6637B1E00E}" type="presParOf" srcId="{0A07CB6C-CC59-4AC4-B31D-142480475182}" destId="{F9EF917E-AE87-476F-BD0B-5402E716C6C7}" srcOrd="3" destOrd="0" presId="urn:microsoft.com/office/officeart/2005/8/layout/hierarchy3"/>
    <dgm:cxn modelId="{FD97AF2A-AFA0-4519-B002-1129021E6156}" type="presParOf" srcId="{0A07CB6C-CC59-4AC4-B31D-142480475182}" destId="{FA181311-FCBD-4380-8E05-B9EFA7FBBF29}" srcOrd="4" destOrd="0" presId="urn:microsoft.com/office/officeart/2005/8/layout/hierarchy3"/>
    <dgm:cxn modelId="{3D72AEB8-2DC6-41F3-9BDA-F4245293416E}" type="presParOf" srcId="{0A07CB6C-CC59-4AC4-B31D-142480475182}" destId="{0BF388C2-96FE-4428-B3C4-759D2073CF60}" srcOrd="5" destOrd="0" presId="urn:microsoft.com/office/officeart/2005/8/layout/hierarchy3"/>
    <dgm:cxn modelId="{22FE9D71-5282-437F-B886-631B12A4ECA8}" type="presParOf" srcId="{0A07CB6C-CC59-4AC4-B31D-142480475182}" destId="{39058B86-C6D3-4708-AFA1-42E6A4A62C74}" srcOrd="6" destOrd="0" presId="urn:microsoft.com/office/officeart/2005/8/layout/hierarchy3"/>
    <dgm:cxn modelId="{741747E3-E18C-410B-AF73-A9C0447E5194}" type="presParOf" srcId="{0A07CB6C-CC59-4AC4-B31D-142480475182}" destId="{244F98A0-58AA-4902-8E02-220D79670708}" srcOrd="7" destOrd="0" presId="urn:microsoft.com/office/officeart/2005/8/layout/hierarchy3"/>
    <dgm:cxn modelId="{B260C34E-9AAC-4C47-9D31-4EDAF289E910}" type="presParOf" srcId="{0A07CB6C-CC59-4AC4-B31D-142480475182}" destId="{FF6ACFA9-17E8-4D48-B2BC-6DCDD8E38087}" srcOrd="8" destOrd="0" presId="urn:microsoft.com/office/officeart/2005/8/layout/hierarchy3"/>
    <dgm:cxn modelId="{A717A66D-68A0-40ED-BDC0-65BB375E226C}" type="presParOf" srcId="{0A07CB6C-CC59-4AC4-B31D-142480475182}" destId="{C3098442-244B-40B5-865C-D4C4BF801667}" srcOrd="9" destOrd="0" presId="urn:microsoft.com/office/officeart/2005/8/layout/hierarchy3"/>
    <dgm:cxn modelId="{11E56DFD-638A-4C11-8583-271E7CEF140D}" type="presParOf" srcId="{0A07CB6C-CC59-4AC4-B31D-142480475182}" destId="{D8F7F528-B312-46C7-9506-09E3A6E1F973}" srcOrd="10" destOrd="0" presId="urn:microsoft.com/office/officeart/2005/8/layout/hierarchy3"/>
    <dgm:cxn modelId="{CFD5495F-A7CD-4C9C-81D6-67A54FC1D2E8}" type="presParOf" srcId="{0A07CB6C-CC59-4AC4-B31D-142480475182}" destId="{5A14761C-6FC6-4DE9-B938-8223D549CF0B}" srcOrd="11" destOrd="0" presId="urn:microsoft.com/office/officeart/2005/8/layout/hierarchy3"/>
    <dgm:cxn modelId="{4669C103-D37B-4125-8C69-48ADB12177A5}" type="presParOf" srcId="{D770250A-C3EC-4423-8755-64C64125399F}" destId="{967CABAA-B8FA-41DD-9F08-A62045866748}" srcOrd="7" destOrd="0" presId="urn:microsoft.com/office/officeart/2005/8/layout/hierarchy3"/>
    <dgm:cxn modelId="{E41937F7-3170-43B0-922A-666D2F28F2F7}" type="presParOf" srcId="{967CABAA-B8FA-41DD-9F08-A62045866748}" destId="{6FA5EA59-17CF-4625-B394-9A0920758014}" srcOrd="0" destOrd="0" presId="urn:microsoft.com/office/officeart/2005/8/layout/hierarchy3"/>
    <dgm:cxn modelId="{01A54023-D6E1-41C5-B9C7-FF615C18096C}" type="presParOf" srcId="{6FA5EA59-17CF-4625-B394-9A0920758014}" destId="{9853B90D-1E0D-429F-A136-57FAF9ADCCC6}" srcOrd="0" destOrd="0" presId="urn:microsoft.com/office/officeart/2005/8/layout/hierarchy3"/>
    <dgm:cxn modelId="{54D2A66D-69B8-42D0-9326-E01C602DC41E}" type="presParOf" srcId="{6FA5EA59-17CF-4625-B394-9A0920758014}" destId="{BFDD21E4-5F37-4BBF-9A8C-F341A797E4B6}" srcOrd="1" destOrd="0" presId="urn:microsoft.com/office/officeart/2005/8/layout/hierarchy3"/>
    <dgm:cxn modelId="{8B5AF339-A027-4EA6-9223-56E5B55C9050}" type="presParOf" srcId="{967CABAA-B8FA-41DD-9F08-A62045866748}" destId="{92D1C92B-65A3-42A5-9B2C-C1243A91D046}" srcOrd="1" destOrd="0" presId="urn:microsoft.com/office/officeart/2005/8/layout/hierarchy3"/>
    <dgm:cxn modelId="{CA3B573E-6118-47C9-B9C2-AE3F938CC9CA}" type="presParOf" srcId="{92D1C92B-65A3-42A5-9B2C-C1243A91D046}" destId="{2E26189C-F1F6-4079-93B4-B99478CA29F8}" srcOrd="0" destOrd="0" presId="urn:microsoft.com/office/officeart/2005/8/layout/hierarchy3"/>
    <dgm:cxn modelId="{917528A8-B525-4584-9ADC-C5B2D8172879}" type="presParOf" srcId="{92D1C92B-65A3-42A5-9B2C-C1243A91D046}" destId="{905E5F23-9875-4F07-AAC0-3059B1CD6DCD}" srcOrd="1" destOrd="0" presId="urn:microsoft.com/office/officeart/2005/8/layout/hierarchy3"/>
    <dgm:cxn modelId="{0BFC4506-0095-4B6C-A1A3-87E97FCCD111}" type="presParOf" srcId="{92D1C92B-65A3-42A5-9B2C-C1243A91D046}" destId="{80A95B46-2CBD-4B38-BB68-270B032745F1}" srcOrd="2" destOrd="0" presId="urn:microsoft.com/office/officeart/2005/8/layout/hierarchy3"/>
    <dgm:cxn modelId="{6AB31FC4-27D9-4478-9336-BC8ABBD90E7E}" type="presParOf" srcId="{92D1C92B-65A3-42A5-9B2C-C1243A91D046}" destId="{876BF14B-7ADA-44FF-B8ED-7CA565D4EFA0}" srcOrd="3" destOrd="0" presId="urn:microsoft.com/office/officeart/2005/8/layout/hierarchy3"/>
    <dgm:cxn modelId="{7F3929C6-C6E4-4328-951F-858B92745A99}" type="presParOf" srcId="{92D1C92B-65A3-42A5-9B2C-C1243A91D046}" destId="{AB0C686F-2A5B-4E2E-A48A-1918C6773CF1}" srcOrd="4" destOrd="0" presId="urn:microsoft.com/office/officeart/2005/8/layout/hierarchy3"/>
    <dgm:cxn modelId="{04D8071F-739E-449A-B911-651FAF43890E}" type="presParOf" srcId="{92D1C92B-65A3-42A5-9B2C-C1243A91D046}" destId="{9B88BA1F-EAAC-4706-9BA5-416D29BFC88F}" srcOrd="5" destOrd="0" presId="urn:microsoft.com/office/officeart/2005/8/layout/hierarchy3"/>
    <dgm:cxn modelId="{2F342334-A793-4802-BDA7-B3031A6F2A68}" type="presParOf" srcId="{92D1C92B-65A3-42A5-9B2C-C1243A91D046}" destId="{A33E7061-48EF-42D8-A248-0D0C2789C86F}" srcOrd="6" destOrd="0" presId="urn:microsoft.com/office/officeart/2005/8/layout/hierarchy3"/>
    <dgm:cxn modelId="{FEC8A040-A4A0-4549-9CED-915E5572B06F}" type="presParOf" srcId="{92D1C92B-65A3-42A5-9B2C-C1243A91D046}" destId="{3B2A1B27-3090-475A-AF25-C4175180C915}" srcOrd="7" destOrd="0" presId="urn:microsoft.com/office/officeart/2005/8/layout/hierarchy3"/>
    <dgm:cxn modelId="{773526A2-1F05-4F1B-95E8-D4DEE5B64C74}" type="presParOf" srcId="{92D1C92B-65A3-42A5-9B2C-C1243A91D046}" destId="{EA215DD0-5151-42AA-93D9-728C7606CE5D}" srcOrd="8" destOrd="0" presId="urn:microsoft.com/office/officeart/2005/8/layout/hierarchy3"/>
    <dgm:cxn modelId="{E2AD02D0-4C63-4457-B5CA-905723F8E879}" type="presParOf" srcId="{92D1C92B-65A3-42A5-9B2C-C1243A91D046}" destId="{5E71241D-2925-4BB9-B857-A47829E5B2BE}" srcOrd="9" destOrd="0" presId="urn:microsoft.com/office/officeart/2005/8/layout/hierarchy3"/>
    <dgm:cxn modelId="{5F7F1C82-8E6B-4A4C-A747-4C09B7524EE5}" type="presParOf" srcId="{92D1C92B-65A3-42A5-9B2C-C1243A91D046}" destId="{A8D9C7D8-22F0-498B-BBA4-F0D9F4E37548}" srcOrd="10" destOrd="0" presId="urn:microsoft.com/office/officeart/2005/8/layout/hierarchy3"/>
    <dgm:cxn modelId="{8E350DE3-56B5-4ECE-898C-0C8B65394114}" type="presParOf" srcId="{92D1C92B-65A3-42A5-9B2C-C1243A91D046}" destId="{2AE9B936-12AF-4FF5-B811-81ADE0F9383F}" srcOrd="11" destOrd="0" presId="urn:microsoft.com/office/officeart/2005/8/layout/hierarchy3"/>
    <dgm:cxn modelId="{88B04941-9254-46AD-8738-1CE4C8584199}" type="presParOf" srcId="{92D1C92B-65A3-42A5-9B2C-C1243A91D046}" destId="{F1DFBBB4-84E2-4961-8010-42FDA53CE224}" srcOrd="12" destOrd="0" presId="urn:microsoft.com/office/officeart/2005/8/layout/hierarchy3"/>
    <dgm:cxn modelId="{B8BD0615-F7D2-40B9-9766-1A3A72A903CF}" type="presParOf" srcId="{92D1C92B-65A3-42A5-9B2C-C1243A91D046}" destId="{6C196BE2-4E54-4DA9-9DA4-F9DB42AEE170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8B63C-A1E0-4498-92E2-7B698E044776}">
      <dsp:nvSpPr>
        <dsp:cNvPr id="0" name=""/>
        <dsp:cNvSpPr/>
      </dsp:nvSpPr>
      <dsp:spPr>
        <a:xfrm>
          <a:off x="0" y="0"/>
          <a:ext cx="727681" cy="391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1SG</a:t>
          </a:r>
          <a:endParaRPr lang="en-US" sz="1400" kern="1200" dirty="0"/>
        </a:p>
      </dsp:txBody>
      <dsp:txXfrm>
        <a:off x="11458" y="11458"/>
        <a:ext cx="704765" cy="368298"/>
      </dsp:txXfrm>
    </dsp:sp>
    <dsp:sp modelId="{6D5B45B8-20C5-4605-B9FA-80B550F9445E}">
      <dsp:nvSpPr>
        <dsp:cNvPr id="0" name=""/>
        <dsp:cNvSpPr/>
      </dsp:nvSpPr>
      <dsp:spPr>
        <a:xfrm>
          <a:off x="27048" y="391214"/>
          <a:ext cx="91440" cy="265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231"/>
              </a:lnTo>
              <a:lnTo>
                <a:pt x="85419" y="2652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7AEBE-0BCF-4277-89F1-E9DCE0AB80A4}">
      <dsp:nvSpPr>
        <dsp:cNvPr id="0" name=""/>
        <dsp:cNvSpPr/>
      </dsp:nvSpPr>
      <dsp:spPr>
        <a:xfrm>
          <a:off x="112467" y="457200"/>
          <a:ext cx="878133" cy="39849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Counseling/ NCOERs</a:t>
          </a:r>
          <a:endParaRPr lang="en-US" sz="1000" kern="1200" dirty="0"/>
        </a:p>
      </dsp:txBody>
      <dsp:txXfrm>
        <a:off x="124138" y="468871"/>
        <a:ext cx="854791" cy="375148"/>
      </dsp:txXfrm>
    </dsp:sp>
    <dsp:sp modelId="{21C515B3-5737-4822-BE07-131863B882D5}">
      <dsp:nvSpPr>
        <dsp:cNvPr id="0" name=""/>
        <dsp:cNvSpPr/>
      </dsp:nvSpPr>
      <dsp:spPr>
        <a:xfrm>
          <a:off x="72768" y="391214"/>
          <a:ext cx="176620" cy="76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168"/>
              </a:lnTo>
              <a:lnTo>
                <a:pt x="176620" y="7681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908F6-DCE4-4954-818B-382F089A2144}">
      <dsp:nvSpPr>
        <dsp:cNvPr id="0" name=""/>
        <dsp:cNvSpPr/>
      </dsp:nvSpPr>
      <dsp:spPr>
        <a:xfrm>
          <a:off x="249388" y="988956"/>
          <a:ext cx="665011" cy="3408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Retention</a:t>
          </a:r>
          <a:endParaRPr lang="en-US" sz="1000" kern="1200" dirty="0"/>
        </a:p>
      </dsp:txBody>
      <dsp:txXfrm>
        <a:off x="259371" y="998939"/>
        <a:ext cx="645045" cy="320887"/>
      </dsp:txXfrm>
    </dsp:sp>
    <dsp:sp modelId="{E5D24E65-D1D2-4924-A847-EF518559E67B}">
      <dsp:nvSpPr>
        <dsp:cNvPr id="0" name=""/>
        <dsp:cNvSpPr/>
      </dsp:nvSpPr>
      <dsp:spPr>
        <a:xfrm>
          <a:off x="72768" y="391214"/>
          <a:ext cx="176620" cy="1115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006"/>
              </a:lnTo>
              <a:lnTo>
                <a:pt x="176620" y="11150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B85EE-129E-4450-834D-ACD0B922B923}">
      <dsp:nvSpPr>
        <dsp:cNvPr id="0" name=""/>
        <dsp:cNvSpPr/>
      </dsp:nvSpPr>
      <dsp:spPr>
        <a:xfrm>
          <a:off x="249388" y="1343326"/>
          <a:ext cx="728525" cy="32578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Promotions</a:t>
          </a:r>
          <a:endParaRPr lang="en-US" sz="1000" kern="1200" dirty="0"/>
        </a:p>
      </dsp:txBody>
      <dsp:txXfrm>
        <a:off x="258930" y="1352868"/>
        <a:ext cx="709441" cy="306704"/>
      </dsp:txXfrm>
    </dsp:sp>
    <dsp:sp modelId="{72D7A2AF-3040-445E-B507-E9D4F86346D3}">
      <dsp:nvSpPr>
        <dsp:cNvPr id="0" name=""/>
        <dsp:cNvSpPr/>
      </dsp:nvSpPr>
      <dsp:spPr>
        <a:xfrm>
          <a:off x="72768" y="391214"/>
          <a:ext cx="176620" cy="153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100"/>
              </a:lnTo>
              <a:lnTo>
                <a:pt x="176620" y="15331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9D969-D856-4C80-A401-3DADBF445242}">
      <dsp:nvSpPr>
        <dsp:cNvPr id="0" name=""/>
        <dsp:cNvSpPr/>
      </dsp:nvSpPr>
      <dsp:spPr>
        <a:xfrm>
          <a:off x="249388" y="1682632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Training</a:t>
          </a:r>
          <a:endParaRPr lang="en-US" sz="1000" kern="1200" dirty="0"/>
        </a:p>
      </dsp:txBody>
      <dsp:txXfrm>
        <a:off x="263545" y="1696789"/>
        <a:ext cx="613013" cy="455049"/>
      </dsp:txXfrm>
    </dsp:sp>
    <dsp:sp modelId="{6A445B91-DB94-49B4-8698-7E12DCE3B821}">
      <dsp:nvSpPr>
        <dsp:cNvPr id="0" name=""/>
        <dsp:cNvSpPr/>
      </dsp:nvSpPr>
      <dsp:spPr>
        <a:xfrm>
          <a:off x="72768" y="391214"/>
          <a:ext cx="176620" cy="2029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980"/>
              </a:lnTo>
              <a:lnTo>
                <a:pt x="176620" y="20299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8321A-DEBF-4F2C-9816-9E9B553CE65A}">
      <dsp:nvSpPr>
        <dsp:cNvPr id="0" name=""/>
        <dsp:cNvSpPr/>
      </dsp:nvSpPr>
      <dsp:spPr>
        <a:xfrm>
          <a:off x="249388" y="2179512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UCMJ</a:t>
          </a:r>
          <a:endParaRPr lang="en-US" sz="1000" kern="1200" dirty="0"/>
        </a:p>
      </dsp:txBody>
      <dsp:txXfrm>
        <a:off x="263545" y="2193669"/>
        <a:ext cx="613013" cy="455049"/>
      </dsp:txXfrm>
    </dsp:sp>
    <dsp:sp modelId="{8D0A2753-A79C-452F-9467-A12F051720DA}">
      <dsp:nvSpPr>
        <dsp:cNvPr id="0" name=""/>
        <dsp:cNvSpPr/>
      </dsp:nvSpPr>
      <dsp:spPr>
        <a:xfrm>
          <a:off x="72768" y="391214"/>
          <a:ext cx="176620" cy="2526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861"/>
              </a:lnTo>
              <a:lnTo>
                <a:pt x="176620" y="252686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8C635-0CFE-4773-A7A3-32DCC9EA01C7}">
      <dsp:nvSpPr>
        <dsp:cNvPr id="0" name=""/>
        <dsp:cNvSpPr/>
      </dsp:nvSpPr>
      <dsp:spPr>
        <a:xfrm>
          <a:off x="249388" y="267639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Physical Fitness</a:t>
          </a:r>
          <a:endParaRPr lang="en-US" sz="1000" kern="1200" dirty="0"/>
        </a:p>
      </dsp:txBody>
      <dsp:txXfrm>
        <a:off x="263545" y="2690550"/>
        <a:ext cx="613013" cy="455049"/>
      </dsp:txXfrm>
    </dsp:sp>
    <dsp:sp modelId="{0A6B7B09-9502-4875-B2C1-A484C1CE38CC}">
      <dsp:nvSpPr>
        <dsp:cNvPr id="0" name=""/>
        <dsp:cNvSpPr/>
      </dsp:nvSpPr>
      <dsp:spPr>
        <a:xfrm>
          <a:off x="72768" y="391214"/>
          <a:ext cx="176620" cy="3023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741"/>
              </a:lnTo>
              <a:lnTo>
                <a:pt x="176620" y="30237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4E57E-938C-409F-B9C3-3055555554A9}">
      <dsp:nvSpPr>
        <dsp:cNvPr id="0" name=""/>
        <dsp:cNvSpPr/>
      </dsp:nvSpPr>
      <dsp:spPr>
        <a:xfrm>
          <a:off x="249388" y="317327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NCOPD</a:t>
          </a:r>
          <a:endParaRPr lang="en-US" sz="1000" kern="1200" dirty="0"/>
        </a:p>
      </dsp:txBody>
      <dsp:txXfrm>
        <a:off x="263545" y="3187430"/>
        <a:ext cx="613013" cy="455049"/>
      </dsp:txXfrm>
    </dsp:sp>
    <dsp:sp modelId="{0B727DB9-41AD-4AC7-A5FC-701F2B4C95FF}">
      <dsp:nvSpPr>
        <dsp:cNvPr id="0" name=""/>
        <dsp:cNvSpPr/>
      </dsp:nvSpPr>
      <dsp:spPr>
        <a:xfrm>
          <a:off x="72768" y="391214"/>
          <a:ext cx="176620" cy="354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4790"/>
              </a:lnTo>
              <a:lnTo>
                <a:pt x="176620" y="35447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B56FF-5D93-4DAA-B4BE-89DB2FE58222}">
      <dsp:nvSpPr>
        <dsp:cNvPr id="0" name=""/>
        <dsp:cNvSpPr/>
      </dsp:nvSpPr>
      <dsp:spPr>
        <a:xfrm>
          <a:off x="249388" y="3670154"/>
          <a:ext cx="705460" cy="5317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 Tracker</a:t>
          </a:r>
          <a:endParaRPr lang="en-US" sz="1000" kern="1200" dirty="0"/>
        </a:p>
      </dsp:txBody>
      <dsp:txXfrm>
        <a:off x="264961" y="3685727"/>
        <a:ext cx="674314" cy="500554"/>
      </dsp:txXfrm>
    </dsp:sp>
    <dsp:sp modelId="{3B02B9E8-C6BB-480C-ADB3-D4516F51906E}">
      <dsp:nvSpPr>
        <dsp:cNvPr id="0" name=""/>
        <dsp:cNvSpPr/>
      </dsp:nvSpPr>
      <dsp:spPr>
        <a:xfrm>
          <a:off x="1027744" y="0"/>
          <a:ext cx="881825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HQ</a:t>
          </a:r>
          <a:endParaRPr lang="en-US" sz="1400" kern="1200" dirty="0"/>
        </a:p>
      </dsp:txBody>
      <dsp:txXfrm>
        <a:off x="1043317" y="15573"/>
        <a:ext cx="850679" cy="500554"/>
      </dsp:txXfrm>
    </dsp:sp>
    <dsp:sp modelId="{A87DAF8D-9244-4D46-91C3-F720832B3452}">
      <dsp:nvSpPr>
        <dsp:cNvPr id="0" name=""/>
        <dsp:cNvSpPr/>
      </dsp:nvSpPr>
      <dsp:spPr>
        <a:xfrm>
          <a:off x="1070206" y="531700"/>
          <a:ext cx="91440" cy="255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41"/>
              </a:lnTo>
              <a:lnTo>
                <a:pt x="133903" y="2550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79EF0-C13E-4E29-B4EF-DDC9D49D2777}">
      <dsp:nvSpPr>
        <dsp:cNvPr id="0" name=""/>
        <dsp:cNvSpPr/>
      </dsp:nvSpPr>
      <dsp:spPr>
        <a:xfrm>
          <a:off x="1204110" y="545059"/>
          <a:ext cx="759266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Promotions/Awards</a:t>
          </a:r>
        </a:p>
      </dsp:txBody>
      <dsp:txXfrm>
        <a:off x="1218267" y="559216"/>
        <a:ext cx="730952" cy="455049"/>
      </dsp:txXfrm>
    </dsp:sp>
    <dsp:sp modelId="{63A2C286-E1C7-41DF-9635-E8B224512FCF}">
      <dsp:nvSpPr>
        <dsp:cNvPr id="0" name=""/>
        <dsp:cNvSpPr/>
      </dsp:nvSpPr>
      <dsp:spPr>
        <a:xfrm>
          <a:off x="1070206" y="531700"/>
          <a:ext cx="91440" cy="7519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1921"/>
              </a:lnTo>
              <a:lnTo>
                <a:pt x="133903" y="7519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8BE8A-C360-449D-A03F-46883B4EB3F6}">
      <dsp:nvSpPr>
        <dsp:cNvPr id="0" name=""/>
        <dsp:cNvSpPr/>
      </dsp:nvSpPr>
      <dsp:spPr>
        <a:xfrm>
          <a:off x="1204110" y="1041940"/>
          <a:ext cx="833239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Medical Status</a:t>
          </a:r>
        </a:p>
      </dsp:txBody>
      <dsp:txXfrm>
        <a:off x="1218267" y="1056097"/>
        <a:ext cx="804925" cy="455049"/>
      </dsp:txXfrm>
    </dsp:sp>
    <dsp:sp modelId="{EE720A62-78A7-4100-805B-465B422DC66A}">
      <dsp:nvSpPr>
        <dsp:cNvPr id="0" name=""/>
        <dsp:cNvSpPr/>
      </dsp:nvSpPr>
      <dsp:spPr>
        <a:xfrm>
          <a:off x="1070206" y="531700"/>
          <a:ext cx="91440" cy="124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8802"/>
              </a:lnTo>
              <a:lnTo>
                <a:pt x="133903" y="12488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F8EFD-677D-4890-AC87-AE5C2AB64999}">
      <dsp:nvSpPr>
        <dsp:cNvPr id="0" name=""/>
        <dsp:cNvSpPr/>
      </dsp:nvSpPr>
      <dsp:spPr>
        <a:xfrm>
          <a:off x="1204110" y="1538820"/>
          <a:ext cx="833239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Soldiers in/out</a:t>
          </a:r>
        </a:p>
      </dsp:txBody>
      <dsp:txXfrm>
        <a:off x="1218267" y="1552977"/>
        <a:ext cx="804925" cy="455049"/>
      </dsp:txXfrm>
    </dsp:sp>
    <dsp:sp modelId="{9E72E9DF-2E55-4525-A791-89FC2226A4F3}">
      <dsp:nvSpPr>
        <dsp:cNvPr id="0" name=""/>
        <dsp:cNvSpPr/>
      </dsp:nvSpPr>
      <dsp:spPr>
        <a:xfrm>
          <a:off x="1070206" y="531700"/>
          <a:ext cx="91440" cy="1745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5682"/>
              </a:lnTo>
              <a:lnTo>
                <a:pt x="133903" y="174568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3BB25-F0E8-46A0-BA4C-7E3945AEC7E5}">
      <dsp:nvSpPr>
        <dsp:cNvPr id="0" name=""/>
        <dsp:cNvSpPr/>
      </dsp:nvSpPr>
      <dsp:spPr>
        <a:xfrm>
          <a:off x="1204110" y="2035701"/>
          <a:ext cx="833239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Local Events/MWR</a:t>
          </a:r>
        </a:p>
      </dsp:txBody>
      <dsp:txXfrm>
        <a:off x="1218267" y="2049858"/>
        <a:ext cx="804925" cy="455049"/>
      </dsp:txXfrm>
    </dsp:sp>
    <dsp:sp modelId="{53AA089A-662A-4E48-BAA3-1C0A0D4DD457}">
      <dsp:nvSpPr>
        <dsp:cNvPr id="0" name=""/>
        <dsp:cNvSpPr/>
      </dsp:nvSpPr>
      <dsp:spPr>
        <a:xfrm>
          <a:off x="1070206" y="531700"/>
          <a:ext cx="91440" cy="2242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563"/>
              </a:lnTo>
              <a:lnTo>
                <a:pt x="133903" y="2242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76D8D-4EDD-4048-B7AB-6D36486E7529}">
      <dsp:nvSpPr>
        <dsp:cNvPr id="0" name=""/>
        <dsp:cNvSpPr/>
      </dsp:nvSpPr>
      <dsp:spPr>
        <a:xfrm>
          <a:off x="1204110" y="2532581"/>
          <a:ext cx="833239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All </a:t>
          </a:r>
          <a:r>
            <a:rPr lang="en-US" sz="1000" kern="1200" dirty="0" err="1" smtClean="0"/>
            <a:t>Lic</a:t>
          </a:r>
          <a:r>
            <a:rPr lang="en-US" sz="1000" kern="1200" dirty="0" smtClean="0"/>
            <a:t>/Cert on file</a:t>
          </a:r>
        </a:p>
      </dsp:txBody>
      <dsp:txXfrm>
        <a:off x="1218267" y="2546738"/>
        <a:ext cx="804925" cy="455049"/>
      </dsp:txXfrm>
    </dsp:sp>
    <dsp:sp modelId="{E4228A61-C5E2-4734-B1E7-0D71A760F7BD}">
      <dsp:nvSpPr>
        <dsp:cNvPr id="0" name=""/>
        <dsp:cNvSpPr/>
      </dsp:nvSpPr>
      <dsp:spPr>
        <a:xfrm>
          <a:off x="1070206" y="531700"/>
          <a:ext cx="91440" cy="273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9444"/>
              </a:lnTo>
              <a:lnTo>
                <a:pt x="133903" y="27394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1192A-0AB9-461A-B71A-7BFBBE9ED3C6}">
      <dsp:nvSpPr>
        <dsp:cNvPr id="0" name=""/>
        <dsp:cNvSpPr/>
      </dsp:nvSpPr>
      <dsp:spPr>
        <a:xfrm>
          <a:off x="1204110" y="3029462"/>
          <a:ext cx="833239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Additional Duties/insp.</a:t>
          </a:r>
        </a:p>
      </dsp:txBody>
      <dsp:txXfrm>
        <a:off x="1218267" y="3043619"/>
        <a:ext cx="804925" cy="455049"/>
      </dsp:txXfrm>
    </dsp:sp>
    <dsp:sp modelId="{0995D681-9A23-4293-A92D-DDC9E733E6D0}">
      <dsp:nvSpPr>
        <dsp:cNvPr id="0" name=""/>
        <dsp:cNvSpPr/>
      </dsp:nvSpPr>
      <dsp:spPr>
        <a:xfrm>
          <a:off x="2356689" y="0"/>
          <a:ext cx="881825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Training</a:t>
          </a:r>
          <a:endParaRPr lang="en-US" sz="1400" kern="1200" dirty="0"/>
        </a:p>
      </dsp:txBody>
      <dsp:txXfrm>
        <a:off x="2372262" y="15573"/>
        <a:ext cx="850679" cy="500554"/>
      </dsp:txXfrm>
    </dsp:sp>
    <dsp:sp modelId="{2F739806-1CB8-4B3D-82EF-1F172D0A796A}">
      <dsp:nvSpPr>
        <dsp:cNvPr id="0" name=""/>
        <dsp:cNvSpPr/>
      </dsp:nvSpPr>
      <dsp:spPr>
        <a:xfrm>
          <a:off x="2399151" y="531700"/>
          <a:ext cx="91440" cy="255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41"/>
              </a:lnTo>
              <a:lnTo>
                <a:pt x="133902" y="2550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49B8C-5332-4E23-9E95-1BAD3E2C9EC1}">
      <dsp:nvSpPr>
        <dsp:cNvPr id="0" name=""/>
        <dsp:cNvSpPr/>
      </dsp:nvSpPr>
      <dsp:spPr>
        <a:xfrm>
          <a:off x="2533054" y="545059"/>
          <a:ext cx="833241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Scheduled Training</a:t>
          </a:r>
          <a:endParaRPr lang="en-US" sz="1000" kern="1200" dirty="0"/>
        </a:p>
      </dsp:txBody>
      <dsp:txXfrm>
        <a:off x="2547211" y="559216"/>
        <a:ext cx="804927" cy="455049"/>
      </dsp:txXfrm>
    </dsp:sp>
    <dsp:sp modelId="{2EC40F9E-3CC2-4E0F-B759-93B9798732E2}">
      <dsp:nvSpPr>
        <dsp:cNvPr id="0" name=""/>
        <dsp:cNvSpPr/>
      </dsp:nvSpPr>
      <dsp:spPr>
        <a:xfrm>
          <a:off x="2399151" y="531700"/>
          <a:ext cx="91440" cy="7519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1921"/>
              </a:lnTo>
              <a:lnTo>
                <a:pt x="133902" y="7519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74B87-1D6C-44CF-B553-30B5EFC31C74}">
      <dsp:nvSpPr>
        <dsp:cNvPr id="0" name=""/>
        <dsp:cNvSpPr/>
      </dsp:nvSpPr>
      <dsp:spPr>
        <a:xfrm>
          <a:off x="2533054" y="1041940"/>
          <a:ext cx="833241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30-60-90 Schedule</a:t>
          </a:r>
          <a:endParaRPr lang="en-US" sz="1000" kern="1200" dirty="0"/>
        </a:p>
      </dsp:txBody>
      <dsp:txXfrm>
        <a:off x="2547211" y="1056097"/>
        <a:ext cx="804927" cy="455049"/>
      </dsp:txXfrm>
    </dsp:sp>
    <dsp:sp modelId="{A9F55F0A-1167-4F40-A8F8-7E64698A49F6}">
      <dsp:nvSpPr>
        <dsp:cNvPr id="0" name=""/>
        <dsp:cNvSpPr/>
      </dsp:nvSpPr>
      <dsp:spPr>
        <a:xfrm>
          <a:off x="2399151" y="531700"/>
          <a:ext cx="91440" cy="124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8802"/>
              </a:lnTo>
              <a:lnTo>
                <a:pt x="133902" y="12488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4914D-D285-4164-8A05-49835AA80D06}">
      <dsp:nvSpPr>
        <dsp:cNvPr id="0" name=""/>
        <dsp:cNvSpPr/>
      </dsp:nvSpPr>
      <dsp:spPr>
        <a:xfrm>
          <a:off x="2533054" y="1538820"/>
          <a:ext cx="880322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METL Status</a:t>
          </a:r>
          <a:endParaRPr lang="en-US" sz="1000" kern="1200" dirty="0"/>
        </a:p>
      </dsp:txBody>
      <dsp:txXfrm>
        <a:off x="2547211" y="1552977"/>
        <a:ext cx="852008" cy="455049"/>
      </dsp:txXfrm>
    </dsp:sp>
    <dsp:sp modelId="{FE547B80-86A4-43DD-B6EC-85D35150C199}">
      <dsp:nvSpPr>
        <dsp:cNvPr id="0" name=""/>
        <dsp:cNvSpPr/>
      </dsp:nvSpPr>
      <dsp:spPr>
        <a:xfrm>
          <a:off x="2399151" y="531700"/>
          <a:ext cx="91440" cy="1745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5682"/>
              </a:lnTo>
              <a:lnTo>
                <a:pt x="133902" y="174568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36E18-62DB-4D62-BC82-3B1D41E24C32}">
      <dsp:nvSpPr>
        <dsp:cNvPr id="0" name=""/>
        <dsp:cNvSpPr/>
      </dsp:nvSpPr>
      <dsp:spPr>
        <a:xfrm>
          <a:off x="2533054" y="2035701"/>
          <a:ext cx="833241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Inspections</a:t>
          </a:r>
          <a:endParaRPr lang="en-US" sz="1000" kern="1200" dirty="0"/>
        </a:p>
      </dsp:txBody>
      <dsp:txXfrm>
        <a:off x="2547211" y="2049858"/>
        <a:ext cx="804927" cy="455049"/>
      </dsp:txXfrm>
    </dsp:sp>
    <dsp:sp modelId="{238C02B1-B87A-4766-B158-294FDBDE76C8}">
      <dsp:nvSpPr>
        <dsp:cNvPr id="0" name=""/>
        <dsp:cNvSpPr/>
      </dsp:nvSpPr>
      <dsp:spPr>
        <a:xfrm>
          <a:off x="2399151" y="531700"/>
          <a:ext cx="91440" cy="2242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563"/>
              </a:lnTo>
              <a:lnTo>
                <a:pt x="133902" y="2242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50332-F2CA-413B-B83A-26E00F6377CB}">
      <dsp:nvSpPr>
        <dsp:cNvPr id="0" name=""/>
        <dsp:cNvSpPr/>
      </dsp:nvSpPr>
      <dsp:spPr>
        <a:xfrm>
          <a:off x="2533054" y="2532581"/>
          <a:ext cx="833241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EO/POSH</a:t>
          </a:r>
          <a:endParaRPr lang="en-US" sz="1000" kern="1200" dirty="0"/>
        </a:p>
      </dsp:txBody>
      <dsp:txXfrm>
        <a:off x="2547211" y="2546738"/>
        <a:ext cx="804927" cy="455049"/>
      </dsp:txXfrm>
    </dsp:sp>
    <dsp:sp modelId="{31165097-B2AA-4594-A543-616B3FCC83BC}">
      <dsp:nvSpPr>
        <dsp:cNvPr id="0" name=""/>
        <dsp:cNvSpPr/>
      </dsp:nvSpPr>
      <dsp:spPr>
        <a:xfrm>
          <a:off x="2399151" y="531700"/>
          <a:ext cx="91440" cy="273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9444"/>
              </a:lnTo>
              <a:lnTo>
                <a:pt x="133902" y="27394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04D4C-E0B4-4F79-BB03-658F232460DF}">
      <dsp:nvSpPr>
        <dsp:cNvPr id="0" name=""/>
        <dsp:cNvSpPr/>
      </dsp:nvSpPr>
      <dsp:spPr>
        <a:xfrm>
          <a:off x="2533054" y="3029462"/>
          <a:ext cx="833241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Training </a:t>
          </a:r>
          <a:r>
            <a:rPr lang="en-US" sz="1000" kern="1200" dirty="0" err="1" smtClean="0"/>
            <a:t>Mtg</a:t>
          </a:r>
          <a:endParaRPr lang="en-US" sz="1000" kern="1200" dirty="0"/>
        </a:p>
      </dsp:txBody>
      <dsp:txXfrm>
        <a:off x="2547211" y="3043619"/>
        <a:ext cx="804927" cy="455049"/>
      </dsp:txXfrm>
    </dsp:sp>
    <dsp:sp modelId="{431AE957-DDD5-4D2C-824A-3EB9D4B81357}">
      <dsp:nvSpPr>
        <dsp:cNvPr id="0" name=""/>
        <dsp:cNvSpPr/>
      </dsp:nvSpPr>
      <dsp:spPr>
        <a:xfrm>
          <a:off x="2444871" y="531700"/>
          <a:ext cx="139255" cy="3153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327"/>
              </a:lnTo>
              <a:lnTo>
                <a:pt x="139255" y="31533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151F8-052F-4AF9-9B47-8460754BF6F6}">
      <dsp:nvSpPr>
        <dsp:cNvPr id="0" name=""/>
        <dsp:cNvSpPr/>
      </dsp:nvSpPr>
      <dsp:spPr>
        <a:xfrm>
          <a:off x="2584127" y="3505200"/>
          <a:ext cx="763250" cy="3596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Schools</a:t>
          </a:r>
          <a:endParaRPr lang="en-US" sz="1000" kern="1200" dirty="0"/>
        </a:p>
      </dsp:txBody>
      <dsp:txXfrm>
        <a:off x="2594661" y="3515734"/>
        <a:ext cx="742182" cy="338587"/>
      </dsp:txXfrm>
    </dsp:sp>
    <dsp:sp modelId="{AADBE102-8F7D-4DAD-BD4D-1DBBED491363}">
      <dsp:nvSpPr>
        <dsp:cNvPr id="0" name=""/>
        <dsp:cNvSpPr/>
      </dsp:nvSpPr>
      <dsp:spPr>
        <a:xfrm>
          <a:off x="3675386" y="0"/>
          <a:ext cx="881825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Supply</a:t>
          </a:r>
          <a:endParaRPr lang="en-US" sz="1400" kern="1200" dirty="0"/>
        </a:p>
      </dsp:txBody>
      <dsp:txXfrm>
        <a:off x="3690959" y="15573"/>
        <a:ext cx="850679" cy="500554"/>
      </dsp:txXfrm>
    </dsp:sp>
    <dsp:sp modelId="{35947803-F47E-4A55-9D5D-B191CA8B0C74}">
      <dsp:nvSpPr>
        <dsp:cNvPr id="0" name=""/>
        <dsp:cNvSpPr/>
      </dsp:nvSpPr>
      <dsp:spPr>
        <a:xfrm>
          <a:off x="3763569" y="531700"/>
          <a:ext cx="118379" cy="236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67"/>
              </a:lnTo>
              <a:lnTo>
                <a:pt x="118379" y="23636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2F7FD-EB70-460C-B6D7-C2760AB36FB0}">
      <dsp:nvSpPr>
        <dsp:cNvPr id="0" name=""/>
        <dsp:cNvSpPr/>
      </dsp:nvSpPr>
      <dsp:spPr>
        <a:xfrm>
          <a:off x="3881948" y="526385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Hand Receipts</a:t>
          </a:r>
          <a:endParaRPr lang="en-US" sz="1000" kern="1200" dirty="0"/>
        </a:p>
      </dsp:txBody>
      <dsp:txXfrm>
        <a:off x="3896105" y="540542"/>
        <a:ext cx="613013" cy="455049"/>
      </dsp:txXfrm>
    </dsp:sp>
    <dsp:sp modelId="{165FF439-0B74-449E-9F03-7E789E8ED785}">
      <dsp:nvSpPr>
        <dsp:cNvPr id="0" name=""/>
        <dsp:cNvSpPr/>
      </dsp:nvSpPr>
      <dsp:spPr>
        <a:xfrm>
          <a:off x="3717849" y="531700"/>
          <a:ext cx="91440" cy="705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5059"/>
              </a:lnTo>
              <a:lnTo>
                <a:pt x="133903" y="70505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90A84-5265-4349-937B-19B25CBF0D42}">
      <dsp:nvSpPr>
        <dsp:cNvPr id="0" name=""/>
        <dsp:cNvSpPr/>
      </dsp:nvSpPr>
      <dsp:spPr>
        <a:xfrm>
          <a:off x="3851752" y="995077"/>
          <a:ext cx="745588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Fielding/ Code-outs</a:t>
          </a:r>
          <a:endParaRPr lang="en-US" sz="1000" kern="1200" dirty="0"/>
        </a:p>
      </dsp:txBody>
      <dsp:txXfrm>
        <a:off x="3865909" y="1009234"/>
        <a:ext cx="717274" cy="455049"/>
      </dsp:txXfrm>
    </dsp:sp>
    <dsp:sp modelId="{A110F92A-EDB5-4704-9F73-F16631A7559E}">
      <dsp:nvSpPr>
        <dsp:cNvPr id="0" name=""/>
        <dsp:cNvSpPr/>
      </dsp:nvSpPr>
      <dsp:spPr>
        <a:xfrm>
          <a:off x="3717849" y="531700"/>
          <a:ext cx="91440" cy="1201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1939"/>
              </a:lnTo>
              <a:lnTo>
                <a:pt x="133903" y="12019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B7CFF-0FED-46A9-882F-88BCF96901C2}">
      <dsp:nvSpPr>
        <dsp:cNvPr id="0" name=""/>
        <dsp:cNvSpPr/>
      </dsp:nvSpPr>
      <dsp:spPr>
        <a:xfrm>
          <a:off x="3851752" y="1491958"/>
          <a:ext cx="791880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SKOT/TM Changes + Updates</a:t>
          </a:r>
          <a:endParaRPr lang="en-US" sz="1000" kern="1200" dirty="0"/>
        </a:p>
      </dsp:txBody>
      <dsp:txXfrm>
        <a:off x="3865909" y="1506115"/>
        <a:ext cx="763566" cy="455049"/>
      </dsp:txXfrm>
    </dsp:sp>
    <dsp:sp modelId="{127BA413-E642-4A21-84D6-D9E52C121C5D}">
      <dsp:nvSpPr>
        <dsp:cNvPr id="0" name=""/>
        <dsp:cNvSpPr/>
      </dsp:nvSpPr>
      <dsp:spPr>
        <a:xfrm>
          <a:off x="3717849" y="531700"/>
          <a:ext cx="91440" cy="16988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8820"/>
              </a:lnTo>
              <a:lnTo>
                <a:pt x="133903" y="16988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05D50-1AE0-464E-8414-7F4187F89BBC}">
      <dsp:nvSpPr>
        <dsp:cNvPr id="0" name=""/>
        <dsp:cNvSpPr/>
      </dsp:nvSpPr>
      <dsp:spPr>
        <a:xfrm>
          <a:off x="3851752" y="1988838"/>
          <a:ext cx="791880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Shortages</a:t>
          </a:r>
          <a:endParaRPr lang="en-US" sz="1000" kern="1200" dirty="0"/>
        </a:p>
      </dsp:txBody>
      <dsp:txXfrm>
        <a:off x="3865909" y="2002995"/>
        <a:ext cx="763566" cy="455049"/>
      </dsp:txXfrm>
    </dsp:sp>
    <dsp:sp modelId="{405E99ED-3306-4212-8E38-E2CE845B7B20}">
      <dsp:nvSpPr>
        <dsp:cNvPr id="0" name=""/>
        <dsp:cNvSpPr/>
      </dsp:nvSpPr>
      <dsp:spPr>
        <a:xfrm>
          <a:off x="3717849" y="531700"/>
          <a:ext cx="91440" cy="21957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5700"/>
              </a:lnTo>
              <a:lnTo>
                <a:pt x="133903" y="21957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1EA6F-D2F3-46AE-B3FC-FFB015E3694C}">
      <dsp:nvSpPr>
        <dsp:cNvPr id="0" name=""/>
        <dsp:cNvSpPr/>
      </dsp:nvSpPr>
      <dsp:spPr>
        <a:xfrm>
          <a:off x="3851752" y="2485719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RIP Inventory</a:t>
          </a:r>
          <a:endParaRPr lang="en-US" sz="1000" kern="1200" dirty="0"/>
        </a:p>
      </dsp:txBody>
      <dsp:txXfrm>
        <a:off x="3865909" y="2499876"/>
        <a:ext cx="613013" cy="455049"/>
      </dsp:txXfrm>
    </dsp:sp>
    <dsp:sp modelId="{3CEC2C40-3554-4F51-82FB-EE9B73D07C05}">
      <dsp:nvSpPr>
        <dsp:cNvPr id="0" name=""/>
        <dsp:cNvSpPr/>
      </dsp:nvSpPr>
      <dsp:spPr>
        <a:xfrm>
          <a:off x="3717849" y="531700"/>
          <a:ext cx="91440" cy="2692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2581"/>
              </a:lnTo>
              <a:lnTo>
                <a:pt x="133903" y="26925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319F5-5F83-49F3-B211-D1F4BB2FCD18}">
      <dsp:nvSpPr>
        <dsp:cNvPr id="0" name=""/>
        <dsp:cNvSpPr/>
      </dsp:nvSpPr>
      <dsp:spPr>
        <a:xfrm>
          <a:off x="3851752" y="2982599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Key Equip Shortages</a:t>
          </a:r>
          <a:endParaRPr lang="en-US" sz="1000" kern="1200" dirty="0"/>
        </a:p>
      </dsp:txBody>
      <dsp:txXfrm>
        <a:off x="3865909" y="2996756"/>
        <a:ext cx="613013" cy="455049"/>
      </dsp:txXfrm>
    </dsp:sp>
    <dsp:sp modelId="{6BE28E32-37AD-44CF-85EE-44E5DCE7A999}">
      <dsp:nvSpPr>
        <dsp:cNvPr id="0" name=""/>
        <dsp:cNvSpPr/>
      </dsp:nvSpPr>
      <dsp:spPr>
        <a:xfrm>
          <a:off x="3717849" y="531700"/>
          <a:ext cx="91440" cy="31894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9461"/>
              </a:lnTo>
              <a:lnTo>
                <a:pt x="133903" y="318946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AD8C3-A249-4032-9569-4EB49F016ECB}">
      <dsp:nvSpPr>
        <dsp:cNvPr id="0" name=""/>
        <dsp:cNvSpPr/>
      </dsp:nvSpPr>
      <dsp:spPr>
        <a:xfrm>
          <a:off x="3851752" y="3479480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Property Transfers</a:t>
          </a:r>
          <a:endParaRPr lang="en-US" sz="1000" kern="1200" dirty="0"/>
        </a:p>
      </dsp:txBody>
      <dsp:txXfrm>
        <a:off x="3865909" y="3493637"/>
        <a:ext cx="613013" cy="455049"/>
      </dsp:txXfrm>
    </dsp:sp>
    <dsp:sp modelId="{C4907785-6CF6-421B-BCFD-8095BF1F519E}">
      <dsp:nvSpPr>
        <dsp:cNvPr id="0" name=""/>
        <dsp:cNvSpPr/>
      </dsp:nvSpPr>
      <dsp:spPr>
        <a:xfrm>
          <a:off x="3717849" y="531700"/>
          <a:ext cx="91440" cy="3686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6342"/>
              </a:lnTo>
              <a:lnTo>
                <a:pt x="133903" y="368634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D3728-1CDA-4074-963C-C50F30BD345B}">
      <dsp:nvSpPr>
        <dsp:cNvPr id="0" name=""/>
        <dsp:cNvSpPr/>
      </dsp:nvSpPr>
      <dsp:spPr>
        <a:xfrm>
          <a:off x="3851752" y="3976360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Reset</a:t>
          </a:r>
          <a:endParaRPr lang="en-US" sz="1000" kern="1200" dirty="0"/>
        </a:p>
      </dsp:txBody>
      <dsp:txXfrm>
        <a:off x="3865909" y="3990517"/>
        <a:ext cx="613013" cy="455049"/>
      </dsp:txXfrm>
    </dsp:sp>
    <dsp:sp modelId="{769495DA-D766-4E0B-B8E3-6AB586D4CB42}">
      <dsp:nvSpPr>
        <dsp:cNvPr id="0" name=""/>
        <dsp:cNvSpPr/>
      </dsp:nvSpPr>
      <dsp:spPr>
        <a:xfrm>
          <a:off x="3763569" y="531700"/>
          <a:ext cx="107974" cy="4141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499"/>
              </a:lnTo>
              <a:lnTo>
                <a:pt x="107974" y="414149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51E70-BD4A-46C8-B111-C302A0764E63}">
      <dsp:nvSpPr>
        <dsp:cNvPr id="0" name=""/>
        <dsp:cNvSpPr/>
      </dsp:nvSpPr>
      <dsp:spPr>
        <a:xfrm>
          <a:off x="3871543" y="4520702"/>
          <a:ext cx="668873" cy="30499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RIP Plan</a:t>
          </a:r>
          <a:endParaRPr lang="en-US" sz="1000" kern="1200" dirty="0"/>
        </a:p>
      </dsp:txBody>
      <dsp:txXfrm>
        <a:off x="3880476" y="4529635"/>
        <a:ext cx="651007" cy="287129"/>
      </dsp:txXfrm>
    </dsp:sp>
    <dsp:sp modelId="{3BDF5363-4222-4BAB-9127-79F43A181625}">
      <dsp:nvSpPr>
        <dsp:cNvPr id="0" name=""/>
        <dsp:cNvSpPr/>
      </dsp:nvSpPr>
      <dsp:spPr>
        <a:xfrm>
          <a:off x="1066800" y="3657600"/>
          <a:ext cx="881825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Arms Room/NBC/</a:t>
          </a:r>
          <a:r>
            <a:rPr lang="en-US" sz="1200" kern="1200" dirty="0" err="1" smtClean="0"/>
            <a:t>Commo</a:t>
          </a:r>
          <a:endParaRPr lang="en-US" sz="1200" kern="1200" dirty="0"/>
        </a:p>
      </dsp:txBody>
      <dsp:txXfrm>
        <a:off x="1082373" y="3673173"/>
        <a:ext cx="850679" cy="500554"/>
      </dsp:txXfrm>
    </dsp:sp>
    <dsp:sp modelId="{5599A220-3145-45A1-80A2-36D6BC8404F7}">
      <dsp:nvSpPr>
        <dsp:cNvPr id="0" name=""/>
        <dsp:cNvSpPr/>
      </dsp:nvSpPr>
      <dsp:spPr>
        <a:xfrm>
          <a:off x="1109263" y="4189301"/>
          <a:ext cx="91440" cy="319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580"/>
              </a:lnTo>
              <a:lnTo>
                <a:pt x="94398" y="3195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84BF1-7449-4093-8807-15775F63DA42}">
      <dsp:nvSpPr>
        <dsp:cNvPr id="0" name=""/>
        <dsp:cNvSpPr/>
      </dsp:nvSpPr>
      <dsp:spPr>
        <a:xfrm>
          <a:off x="1203662" y="4267200"/>
          <a:ext cx="853738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Inventories</a:t>
          </a:r>
          <a:endParaRPr lang="en-US" sz="1000" kern="1200" dirty="0"/>
        </a:p>
      </dsp:txBody>
      <dsp:txXfrm>
        <a:off x="1217819" y="4281357"/>
        <a:ext cx="825424" cy="455049"/>
      </dsp:txXfrm>
    </dsp:sp>
    <dsp:sp modelId="{F25803E3-8814-4426-9AD3-3F4ED8DA7EEE}">
      <dsp:nvSpPr>
        <dsp:cNvPr id="0" name=""/>
        <dsp:cNvSpPr/>
      </dsp:nvSpPr>
      <dsp:spPr>
        <a:xfrm>
          <a:off x="1109263" y="4189301"/>
          <a:ext cx="91440" cy="826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6818"/>
              </a:lnTo>
              <a:lnTo>
                <a:pt x="94398" y="82681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D1612-25B1-40E2-8DD7-B7D69CFD0175}">
      <dsp:nvSpPr>
        <dsp:cNvPr id="0" name=""/>
        <dsp:cNvSpPr/>
      </dsp:nvSpPr>
      <dsp:spPr>
        <a:xfrm>
          <a:off x="1203662" y="4774437"/>
          <a:ext cx="853738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Services</a:t>
          </a:r>
          <a:endParaRPr lang="en-US" sz="1000" kern="1200" dirty="0"/>
        </a:p>
      </dsp:txBody>
      <dsp:txXfrm>
        <a:off x="1217819" y="4788594"/>
        <a:ext cx="825424" cy="455049"/>
      </dsp:txXfrm>
    </dsp:sp>
    <dsp:sp modelId="{CC78B667-2295-4A93-894D-CBC24764BBBB}">
      <dsp:nvSpPr>
        <dsp:cNvPr id="0" name=""/>
        <dsp:cNvSpPr/>
      </dsp:nvSpPr>
      <dsp:spPr>
        <a:xfrm>
          <a:off x="4800600" y="0"/>
          <a:ext cx="1050612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Distribution</a:t>
          </a:r>
          <a:endParaRPr lang="en-US" sz="1400" kern="1200" dirty="0"/>
        </a:p>
      </dsp:txBody>
      <dsp:txXfrm>
        <a:off x="4816173" y="15573"/>
        <a:ext cx="1019466" cy="500554"/>
      </dsp:txXfrm>
    </dsp:sp>
    <dsp:sp modelId="{B73470A6-6503-4588-A449-37EDC458C324}">
      <dsp:nvSpPr>
        <dsp:cNvPr id="0" name=""/>
        <dsp:cNvSpPr/>
      </dsp:nvSpPr>
      <dsp:spPr>
        <a:xfrm>
          <a:off x="4905662" y="531700"/>
          <a:ext cx="123590" cy="29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84"/>
              </a:lnTo>
              <a:lnTo>
                <a:pt x="123590" y="2941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9AFC6-0A1C-432F-AC0F-70CECF1E55F0}">
      <dsp:nvSpPr>
        <dsp:cNvPr id="0" name=""/>
        <dsp:cNvSpPr/>
      </dsp:nvSpPr>
      <dsp:spPr>
        <a:xfrm>
          <a:off x="5029252" y="58420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Reports</a:t>
          </a:r>
          <a:endParaRPr lang="en-US" sz="1000" kern="1200" dirty="0"/>
        </a:p>
      </dsp:txBody>
      <dsp:txXfrm>
        <a:off x="5043409" y="598360"/>
        <a:ext cx="613013" cy="455049"/>
      </dsp:txXfrm>
    </dsp:sp>
    <dsp:sp modelId="{55EBC34B-A1AD-4833-82F7-7DA111C84418}">
      <dsp:nvSpPr>
        <dsp:cNvPr id="0" name=""/>
        <dsp:cNvSpPr/>
      </dsp:nvSpPr>
      <dsp:spPr>
        <a:xfrm>
          <a:off x="4905662" y="531700"/>
          <a:ext cx="123590" cy="791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065"/>
              </a:lnTo>
              <a:lnTo>
                <a:pt x="123590" y="7910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2345B-B25D-4A11-82E2-29EBDB1A03B0}">
      <dsp:nvSpPr>
        <dsp:cNvPr id="0" name=""/>
        <dsp:cNvSpPr/>
      </dsp:nvSpPr>
      <dsp:spPr>
        <a:xfrm>
          <a:off x="5029252" y="108108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Issues</a:t>
          </a:r>
          <a:endParaRPr lang="en-US" sz="1000" kern="1200" dirty="0"/>
        </a:p>
      </dsp:txBody>
      <dsp:txXfrm>
        <a:off x="5043409" y="1095240"/>
        <a:ext cx="613013" cy="455049"/>
      </dsp:txXfrm>
    </dsp:sp>
    <dsp:sp modelId="{293173B2-7D0D-449A-AC97-A250105A2030}">
      <dsp:nvSpPr>
        <dsp:cNvPr id="0" name=""/>
        <dsp:cNvSpPr/>
      </dsp:nvSpPr>
      <dsp:spPr>
        <a:xfrm>
          <a:off x="4905662" y="531700"/>
          <a:ext cx="123590" cy="1287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945"/>
              </a:lnTo>
              <a:lnTo>
                <a:pt x="123590" y="128794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08387-CD89-41C9-9E1E-5F185EA3778B}">
      <dsp:nvSpPr>
        <dsp:cNvPr id="0" name=""/>
        <dsp:cNvSpPr/>
      </dsp:nvSpPr>
      <dsp:spPr>
        <a:xfrm>
          <a:off x="5029252" y="1577964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Taskings</a:t>
          </a:r>
          <a:endParaRPr lang="en-US" sz="1000" kern="1200" dirty="0"/>
        </a:p>
      </dsp:txBody>
      <dsp:txXfrm>
        <a:off x="5043409" y="1592121"/>
        <a:ext cx="613013" cy="455049"/>
      </dsp:txXfrm>
    </dsp:sp>
    <dsp:sp modelId="{6B68BBB7-0278-44BD-BF06-7D5A7ED7E0C1}">
      <dsp:nvSpPr>
        <dsp:cNvPr id="0" name=""/>
        <dsp:cNvSpPr/>
      </dsp:nvSpPr>
      <dsp:spPr>
        <a:xfrm>
          <a:off x="4905662" y="531700"/>
          <a:ext cx="123590" cy="1784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826"/>
              </a:lnTo>
              <a:lnTo>
                <a:pt x="123590" y="17848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1EE45-58D2-446A-B2AB-688D32D19081}">
      <dsp:nvSpPr>
        <dsp:cNvPr id="0" name=""/>
        <dsp:cNvSpPr/>
      </dsp:nvSpPr>
      <dsp:spPr>
        <a:xfrm>
          <a:off x="5029252" y="2074844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Current Ops</a:t>
          </a:r>
          <a:endParaRPr lang="en-US" sz="1000" kern="1200" dirty="0"/>
        </a:p>
      </dsp:txBody>
      <dsp:txXfrm>
        <a:off x="5043409" y="2089001"/>
        <a:ext cx="613013" cy="455049"/>
      </dsp:txXfrm>
    </dsp:sp>
    <dsp:sp modelId="{473AEFEC-4218-4A84-98F7-63E9B8D3042A}">
      <dsp:nvSpPr>
        <dsp:cNvPr id="0" name=""/>
        <dsp:cNvSpPr/>
      </dsp:nvSpPr>
      <dsp:spPr>
        <a:xfrm>
          <a:off x="4905662" y="531700"/>
          <a:ext cx="123590" cy="2281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707"/>
              </a:lnTo>
              <a:lnTo>
                <a:pt x="123590" y="22817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B660C-F2BC-46C8-B775-6ABD0FB0964B}">
      <dsp:nvSpPr>
        <dsp:cNvPr id="0" name=""/>
        <dsp:cNvSpPr/>
      </dsp:nvSpPr>
      <dsp:spPr>
        <a:xfrm>
          <a:off x="5029252" y="2571725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QASAS/ARMS insp.</a:t>
          </a:r>
          <a:endParaRPr lang="en-US" sz="1000" kern="1200" dirty="0"/>
        </a:p>
      </dsp:txBody>
      <dsp:txXfrm>
        <a:off x="5043409" y="2585882"/>
        <a:ext cx="613013" cy="455049"/>
      </dsp:txXfrm>
    </dsp:sp>
    <dsp:sp modelId="{ED3807C6-783C-4303-BDE7-79BDEFEEFB09}">
      <dsp:nvSpPr>
        <dsp:cNvPr id="0" name=""/>
        <dsp:cNvSpPr/>
      </dsp:nvSpPr>
      <dsp:spPr>
        <a:xfrm>
          <a:off x="4905662" y="531700"/>
          <a:ext cx="123590" cy="2778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587"/>
              </a:lnTo>
              <a:lnTo>
                <a:pt x="123590" y="277858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D105C-2F31-45CB-8DAC-1A9535556B78}">
      <dsp:nvSpPr>
        <dsp:cNvPr id="0" name=""/>
        <dsp:cNvSpPr/>
      </dsp:nvSpPr>
      <dsp:spPr>
        <a:xfrm>
          <a:off x="5029252" y="3068606"/>
          <a:ext cx="687618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Inventory</a:t>
          </a:r>
          <a:endParaRPr lang="en-US" sz="1000" kern="1200" dirty="0"/>
        </a:p>
      </dsp:txBody>
      <dsp:txXfrm>
        <a:off x="5043409" y="3082763"/>
        <a:ext cx="659304" cy="455049"/>
      </dsp:txXfrm>
    </dsp:sp>
    <dsp:sp modelId="{49ECCCE3-9225-4B98-BAAE-BE567F1A037E}">
      <dsp:nvSpPr>
        <dsp:cNvPr id="0" name=""/>
        <dsp:cNvSpPr/>
      </dsp:nvSpPr>
      <dsp:spPr>
        <a:xfrm>
          <a:off x="4905662" y="531700"/>
          <a:ext cx="123590" cy="327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5468"/>
              </a:lnTo>
              <a:lnTo>
                <a:pt x="123590" y="32754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BEAA3-2D53-4D4D-B215-2249F9B6EFA7}">
      <dsp:nvSpPr>
        <dsp:cNvPr id="0" name=""/>
        <dsp:cNvSpPr/>
      </dsp:nvSpPr>
      <dsp:spPr>
        <a:xfrm>
          <a:off x="5029252" y="3565486"/>
          <a:ext cx="888420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Request/ Authorizations</a:t>
          </a:r>
          <a:endParaRPr lang="en-US" sz="1000" kern="1200" dirty="0"/>
        </a:p>
      </dsp:txBody>
      <dsp:txXfrm>
        <a:off x="5043409" y="3579643"/>
        <a:ext cx="860106" cy="455049"/>
      </dsp:txXfrm>
    </dsp:sp>
    <dsp:sp modelId="{131775B6-4BB2-4DF8-9C58-022BD4E76184}">
      <dsp:nvSpPr>
        <dsp:cNvPr id="0" name=""/>
        <dsp:cNvSpPr/>
      </dsp:nvSpPr>
      <dsp:spPr>
        <a:xfrm>
          <a:off x="4905662" y="531700"/>
          <a:ext cx="123590" cy="3772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2348"/>
              </a:lnTo>
              <a:lnTo>
                <a:pt x="123590" y="37723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63213-0DF5-45DB-8114-15CA4F2C9B6B}">
      <dsp:nvSpPr>
        <dsp:cNvPr id="0" name=""/>
        <dsp:cNvSpPr/>
      </dsp:nvSpPr>
      <dsp:spPr>
        <a:xfrm>
          <a:off x="5029252" y="4062367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RIP Plan</a:t>
          </a:r>
          <a:endParaRPr lang="en-US" sz="1000" kern="1200" dirty="0"/>
        </a:p>
      </dsp:txBody>
      <dsp:txXfrm>
        <a:off x="5043409" y="4076524"/>
        <a:ext cx="613013" cy="455049"/>
      </dsp:txXfrm>
    </dsp:sp>
    <dsp:sp modelId="{2AF3F8C3-5825-45F3-8886-1C6C9CFE69F4}">
      <dsp:nvSpPr>
        <dsp:cNvPr id="0" name=""/>
        <dsp:cNvSpPr/>
      </dsp:nvSpPr>
      <dsp:spPr>
        <a:xfrm>
          <a:off x="4905662" y="531700"/>
          <a:ext cx="123538" cy="4290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0942"/>
              </a:lnTo>
              <a:lnTo>
                <a:pt x="123538" y="429094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6E320-A8A9-4EFC-BF15-89A558EE8D5A}">
      <dsp:nvSpPr>
        <dsp:cNvPr id="0" name=""/>
        <dsp:cNvSpPr/>
      </dsp:nvSpPr>
      <dsp:spPr>
        <a:xfrm>
          <a:off x="5029200" y="4533959"/>
          <a:ext cx="698542" cy="57736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Property</a:t>
          </a:r>
          <a:endParaRPr lang="en-US" sz="1000" kern="1200" dirty="0"/>
        </a:p>
      </dsp:txBody>
      <dsp:txXfrm>
        <a:off x="5046110" y="4550869"/>
        <a:ext cx="664722" cy="543546"/>
      </dsp:txXfrm>
    </dsp:sp>
    <dsp:sp modelId="{68854809-6854-433D-8837-4D03212E4B99}">
      <dsp:nvSpPr>
        <dsp:cNvPr id="0" name=""/>
        <dsp:cNvSpPr/>
      </dsp:nvSpPr>
      <dsp:spPr>
        <a:xfrm>
          <a:off x="4905662" y="531700"/>
          <a:ext cx="141686" cy="4760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0886"/>
              </a:lnTo>
              <a:lnTo>
                <a:pt x="141686" y="47608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6B34A-7306-419E-8C59-F6D387308A52}">
      <dsp:nvSpPr>
        <dsp:cNvPr id="0" name=""/>
        <dsp:cNvSpPr/>
      </dsp:nvSpPr>
      <dsp:spPr>
        <a:xfrm>
          <a:off x="5047348" y="5105400"/>
          <a:ext cx="742079" cy="37437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MVMTs cargo/</a:t>
          </a:r>
          <a:r>
            <a:rPr lang="en-US" sz="1000" kern="1200" dirty="0" err="1" smtClean="0"/>
            <a:t>pax</a:t>
          </a:r>
          <a:endParaRPr lang="en-US" sz="1000" kern="1200" dirty="0"/>
        </a:p>
      </dsp:txBody>
      <dsp:txXfrm>
        <a:off x="5058313" y="5116365"/>
        <a:ext cx="720149" cy="352443"/>
      </dsp:txXfrm>
    </dsp:sp>
    <dsp:sp modelId="{1A6FFC72-89BB-46C2-BAB8-D7602B36CF69}">
      <dsp:nvSpPr>
        <dsp:cNvPr id="0" name=""/>
        <dsp:cNvSpPr/>
      </dsp:nvSpPr>
      <dsp:spPr>
        <a:xfrm>
          <a:off x="6188388" y="0"/>
          <a:ext cx="1050612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Sustainment</a:t>
          </a:r>
          <a:endParaRPr lang="en-US" sz="1400" kern="1200" dirty="0"/>
        </a:p>
      </dsp:txBody>
      <dsp:txXfrm>
        <a:off x="6203961" y="15573"/>
        <a:ext cx="1019466" cy="500554"/>
      </dsp:txXfrm>
    </dsp:sp>
    <dsp:sp modelId="{5DAEAAD5-6914-40A7-B86C-7CED51D23733}">
      <dsp:nvSpPr>
        <dsp:cNvPr id="0" name=""/>
        <dsp:cNvSpPr/>
      </dsp:nvSpPr>
      <dsp:spPr>
        <a:xfrm>
          <a:off x="6293449" y="531700"/>
          <a:ext cx="170860" cy="29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84"/>
              </a:lnTo>
              <a:lnTo>
                <a:pt x="170860" y="2941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0BDE0-C0A1-4D06-AD92-0693820B83C9}">
      <dsp:nvSpPr>
        <dsp:cNvPr id="0" name=""/>
        <dsp:cNvSpPr/>
      </dsp:nvSpPr>
      <dsp:spPr>
        <a:xfrm>
          <a:off x="6464310" y="58420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Reports</a:t>
          </a:r>
          <a:endParaRPr lang="en-US" sz="1200" kern="1200" dirty="0"/>
        </a:p>
      </dsp:txBody>
      <dsp:txXfrm>
        <a:off x="6478467" y="598360"/>
        <a:ext cx="613013" cy="455049"/>
      </dsp:txXfrm>
    </dsp:sp>
    <dsp:sp modelId="{FC6B1273-7581-4125-BA82-40F374B57F4F}">
      <dsp:nvSpPr>
        <dsp:cNvPr id="0" name=""/>
        <dsp:cNvSpPr/>
      </dsp:nvSpPr>
      <dsp:spPr>
        <a:xfrm>
          <a:off x="6293449" y="531700"/>
          <a:ext cx="170860" cy="791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065"/>
              </a:lnTo>
              <a:lnTo>
                <a:pt x="170860" y="7910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F917E-AE87-476F-BD0B-5402E716C6C7}">
      <dsp:nvSpPr>
        <dsp:cNvPr id="0" name=""/>
        <dsp:cNvSpPr/>
      </dsp:nvSpPr>
      <dsp:spPr>
        <a:xfrm>
          <a:off x="6464310" y="1081083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Issues</a:t>
          </a:r>
          <a:endParaRPr lang="en-US" sz="1200" kern="1200" dirty="0"/>
        </a:p>
      </dsp:txBody>
      <dsp:txXfrm>
        <a:off x="6478467" y="1095240"/>
        <a:ext cx="613013" cy="455049"/>
      </dsp:txXfrm>
    </dsp:sp>
    <dsp:sp modelId="{FA181311-FCBD-4380-8E05-B9EFA7FBBF29}">
      <dsp:nvSpPr>
        <dsp:cNvPr id="0" name=""/>
        <dsp:cNvSpPr/>
      </dsp:nvSpPr>
      <dsp:spPr>
        <a:xfrm>
          <a:off x="6293449" y="531700"/>
          <a:ext cx="170860" cy="1287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945"/>
              </a:lnTo>
              <a:lnTo>
                <a:pt x="170860" y="128794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388C2-96FE-4428-B3C4-759D2073CF60}">
      <dsp:nvSpPr>
        <dsp:cNvPr id="0" name=""/>
        <dsp:cNvSpPr/>
      </dsp:nvSpPr>
      <dsp:spPr>
        <a:xfrm>
          <a:off x="6464310" y="1577964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Taskings</a:t>
          </a:r>
          <a:endParaRPr lang="en-US" sz="1200" kern="1200" dirty="0"/>
        </a:p>
      </dsp:txBody>
      <dsp:txXfrm>
        <a:off x="6478467" y="1592121"/>
        <a:ext cx="613013" cy="455049"/>
      </dsp:txXfrm>
    </dsp:sp>
    <dsp:sp modelId="{39058B86-C6D3-4708-AFA1-42E6A4A62C74}">
      <dsp:nvSpPr>
        <dsp:cNvPr id="0" name=""/>
        <dsp:cNvSpPr/>
      </dsp:nvSpPr>
      <dsp:spPr>
        <a:xfrm>
          <a:off x="6293449" y="531700"/>
          <a:ext cx="170860" cy="1784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826"/>
              </a:lnTo>
              <a:lnTo>
                <a:pt x="170860" y="17848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F98A0-58AA-4902-8E02-220D79670708}">
      <dsp:nvSpPr>
        <dsp:cNvPr id="0" name=""/>
        <dsp:cNvSpPr/>
      </dsp:nvSpPr>
      <dsp:spPr>
        <a:xfrm>
          <a:off x="6464310" y="2074844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Current Ops</a:t>
          </a:r>
          <a:endParaRPr lang="en-US" sz="1200" kern="1200" dirty="0"/>
        </a:p>
      </dsp:txBody>
      <dsp:txXfrm>
        <a:off x="6478467" y="2089001"/>
        <a:ext cx="613013" cy="455049"/>
      </dsp:txXfrm>
    </dsp:sp>
    <dsp:sp modelId="{FF6ACFA9-17E8-4D48-B2BC-6DCDD8E38087}">
      <dsp:nvSpPr>
        <dsp:cNvPr id="0" name=""/>
        <dsp:cNvSpPr/>
      </dsp:nvSpPr>
      <dsp:spPr>
        <a:xfrm>
          <a:off x="6293449" y="531700"/>
          <a:ext cx="170860" cy="2281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707"/>
              </a:lnTo>
              <a:lnTo>
                <a:pt x="170860" y="22817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98442-244B-40B5-865C-D4C4BF801667}">
      <dsp:nvSpPr>
        <dsp:cNvPr id="0" name=""/>
        <dsp:cNvSpPr/>
      </dsp:nvSpPr>
      <dsp:spPr>
        <a:xfrm>
          <a:off x="6464310" y="2571725"/>
          <a:ext cx="687618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Inventory</a:t>
          </a:r>
          <a:endParaRPr lang="en-US" sz="1200" kern="1200" dirty="0"/>
        </a:p>
      </dsp:txBody>
      <dsp:txXfrm>
        <a:off x="6478467" y="2585882"/>
        <a:ext cx="659304" cy="455049"/>
      </dsp:txXfrm>
    </dsp:sp>
    <dsp:sp modelId="{D8F7F528-B312-46C7-9506-09E3A6E1F973}">
      <dsp:nvSpPr>
        <dsp:cNvPr id="0" name=""/>
        <dsp:cNvSpPr/>
      </dsp:nvSpPr>
      <dsp:spPr>
        <a:xfrm>
          <a:off x="6293449" y="531700"/>
          <a:ext cx="170809" cy="2800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300"/>
              </a:lnTo>
              <a:lnTo>
                <a:pt x="170809" y="28003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4761C-6FC6-4DE9-B938-8223D549CF0B}">
      <dsp:nvSpPr>
        <dsp:cNvPr id="0" name=""/>
        <dsp:cNvSpPr/>
      </dsp:nvSpPr>
      <dsp:spPr>
        <a:xfrm>
          <a:off x="6464258" y="3043318"/>
          <a:ext cx="698542" cy="57736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Property</a:t>
          </a:r>
          <a:endParaRPr lang="en-US" sz="1200" kern="1200" dirty="0"/>
        </a:p>
      </dsp:txBody>
      <dsp:txXfrm>
        <a:off x="6481168" y="3060228"/>
        <a:ext cx="664722" cy="543546"/>
      </dsp:txXfrm>
    </dsp:sp>
    <dsp:sp modelId="{9853B90D-1E0D-429F-A136-57FAF9ADCCC6}">
      <dsp:nvSpPr>
        <dsp:cNvPr id="0" name=""/>
        <dsp:cNvSpPr/>
      </dsp:nvSpPr>
      <dsp:spPr>
        <a:xfrm>
          <a:off x="7696200" y="36038"/>
          <a:ext cx="881825" cy="531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Motor Pool</a:t>
          </a:r>
          <a:endParaRPr lang="en-US" sz="1400" kern="1200" dirty="0"/>
        </a:p>
      </dsp:txBody>
      <dsp:txXfrm>
        <a:off x="7711773" y="51611"/>
        <a:ext cx="850679" cy="500554"/>
      </dsp:txXfrm>
    </dsp:sp>
    <dsp:sp modelId="{2E26189C-F1F6-4079-93B4-B99478CA29F8}">
      <dsp:nvSpPr>
        <dsp:cNvPr id="0" name=""/>
        <dsp:cNvSpPr/>
      </dsp:nvSpPr>
      <dsp:spPr>
        <a:xfrm>
          <a:off x="7784383" y="567739"/>
          <a:ext cx="148215" cy="25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98"/>
              </a:lnTo>
              <a:lnTo>
                <a:pt x="148215" y="2551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E5F23-9875-4F07-AAC0-3059B1CD6DCD}">
      <dsp:nvSpPr>
        <dsp:cNvPr id="0" name=""/>
        <dsp:cNvSpPr/>
      </dsp:nvSpPr>
      <dsp:spPr>
        <a:xfrm>
          <a:off x="7932598" y="581256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Reports</a:t>
          </a:r>
          <a:endParaRPr lang="en-US" sz="1000" kern="1200" dirty="0"/>
        </a:p>
      </dsp:txBody>
      <dsp:txXfrm>
        <a:off x="7946755" y="595413"/>
        <a:ext cx="613013" cy="455049"/>
      </dsp:txXfrm>
    </dsp:sp>
    <dsp:sp modelId="{80A95B46-2CBD-4B38-BB68-270B032745F1}">
      <dsp:nvSpPr>
        <dsp:cNvPr id="0" name=""/>
        <dsp:cNvSpPr/>
      </dsp:nvSpPr>
      <dsp:spPr>
        <a:xfrm>
          <a:off x="7784383" y="567739"/>
          <a:ext cx="148215" cy="752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079"/>
              </a:lnTo>
              <a:lnTo>
                <a:pt x="148215" y="75207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BF14B-7ADA-44FF-B8ED-7CA565D4EFA0}">
      <dsp:nvSpPr>
        <dsp:cNvPr id="0" name=""/>
        <dsp:cNvSpPr/>
      </dsp:nvSpPr>
      <dsp:spPr>
        <a:xfrm>
          <a:off x="7932598" y="1078136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Issues</a:t>
          </a:r>
          <a:endParaRPr lang="en-US" sz="1000" kern="1200" dirty="0"/>
        </a:p>
      </dsp:txBody>
      <dsp:txXfrm>
        <a:off x="7946755" y="1092293"/>
        <a:ext cx="613013" cy="455049"/>
      </dsp:txXfrm>
    </dsp:sp>
    <dsp:sp modelId="{AB0C686F-2A5B-4E2E-A48A-1918C6773CF1}">
      <dsp:nvSpPr>
        <dsp:cNvPr id="0" name=""/>
        <dsp:cNvSpPr/>
      </dsp:nvSpPr>
      <dsp:spPr>
        <a:xfrm>
          <a:off x="7784383" y="567739"/>
          <a:ext cx="148215" cy="1248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59"/>
              </a:lnTo>
              <a:lnTo>
                <a:pt x="148215" y="124895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BA1F-EAAC-4706-9BA5-416D29BFC88F}">
      <dsp:nvSpPr>
        <dsp:cNvPr id="0" name=""/>
        <dsp:cNvSpPr/>
      </dsp:nvSpPr>
      <dsp:spPr>
        <a:xfrm>
          <a:off x="7932598" y="1575017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Taskings</a:t>
          </a:r>
          <a:endParaRPr lang="en-US" sz="1000" kern="1200" dirty="0"/>
        </a:p>
      </dsp:txBody>
      <dsp:txXfrm>
        <a:off x="7946755" y="1589174"/>
        <a:ext cx="613013" cy="455049"/>
      </dsp:txXfrm>
    </dsp:sp>
    <dsp:sp modelId="{A33E7061-48EF-42D8-A248-0D0C2789C86F}">
      <dsp:nvSpPr>
        <dsp:cNvPr id="0" name=""/>
        <dsp:cNvSpPr/>
      </dsp:nvSpPr>
      <dsp:spPr>
        <a:xfrm>
          <a:off x="7784383" y="567739"/>
          <a:ext cx="148215" cy="1745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840"/>
              </a:lnTo>
              <a:lnTo>
                <a:pt x="148215" y="174584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A1B27-3090-475A-AF25-C4175180C915}">
      <dsp:nvSpPr>
        <dsp:cNvPr id="0" name=""/>
        <dsp:cNvSpPr/>
      </dsp:nvSpPr>
      <dsp:spPr>
        <a:xfrm>
          <a:off x="7932598" y="2071897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Services</a:t>
          </a:r>
          <a:endParaRPr lang="en-US" sz="1000" kern="1200" dirty="0"/>
        </a:p>
      </dsp:txBody>
      <dsp:txXfrm>
        <a:off x="7946755" y="2086054"/>
        <a:ext cx="613013" cy="455049"/>
      </dsp:txXfrm>
    </dsp:sp>
    <dsp:sp modelId="{EA215DD0-5151-42AA-93D9-728C7606CE5D}">
      <dsp:nvSpPr>
        <dsp:cNvPr id="0" name=""/>
        <dsp:cNvSpPr/>
      </dsp:nvSpPr>
      <dsp:spPr>
        <a:xfrm>
          <a:off x="7784383" y="567739"/>
          <a:ext cx="140416" cy="2242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720"/>
              </a:lnTo>
              <a:lnTo>
                <a:pt x="140416" y="2242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1241D-2925-4BB9-B857-A47829E5B2BE}">
      <dsp:nvSpPr>
        <dsp:cNvPr id="0" name=""/>
        <dsp:cNvSpPr/>
      </dsp:nvSpPr>
      <dsp:spPr>
        <a:xfrm>
          <a:off x="7924800" y="2568778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Troop Maintenance</a:t>
          </a:r>
          <a:endParaRPr lang="en-US" sz="1000" kern="1200" dirty="0"/>
        </a:p>
      </dsp:txBody>
      <dsp:txXfrm>
        <a:off x="7938957" y="2582935"/>
        <a:ext cx="613013" cy="455049"/>
      </dsp:txXfrm>
    </dsp:sp>
    <dsp:sp modelId="{A8D9C7D8-22F0-498B-BBA4-F0D9F4E37548}">
      <dsp:nvSpPr>
        <dsp:cNvPr id="0" name=""/>
        <dsp:cNvSpPr/>
      </dsp:nvSpPr>
      <dsp:spPr>
        <a:xfrm>
          <a:off x="7784383" y="567739"/>
          <a:ext cx="148215" cy="2739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9601"/>
              </a:lnTo>
              <a:lnTo>
                <a:pt x="148215" y="27396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9B936-12AF-4FF5-B811-81ADE0F9383F}">
      <dsp:nvSpPr>
        <dsp:cNvPr id="0" name=""/>
        <dsp:cNvSpPr/>
      </dsp:nvSpPr>
      <dsp:spPr>
        <a:xfrm>
          <a:off x="7932598" y="3065658"/>
          <a:ext cx="641327" cy="4833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RIP Plan</a:t>
          </a:r>
          <a:endParaRPr lang="en-US" sz="1000" kern="1200" dirty="0"/>
        </a:p>
      </dsp:txBody>
      <dsp:txXfrm>
        <a:off x="7946755" y="3079815"/>
        <a:ext cx="613013" cy="455049"/>
      </dsp:txXfrm>
    </dsp:sp>
    <dsp:sp modelId="{F1DFBBB4-84E2-4961-8010-42FDA53CE224}">
      <dsp:nvSpPr>
        <dsp:cNvPr id="0" name=""/>
        <dsp:cNvSpPr/>
      </dsp:nvSpPr>
      <dsp:spPr>
        <a:xfrm>
          <a:off x="7784383" y="567739"/>
          <a:ext cx="140416" cy="321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3079"/>
              </a:lnTo>
              <a:lnTo>
                <a:pt x="140416" y="321307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96BE2-4E54-4DA9-9DA4-F9DB42AEE170}">
      <dsp:nvSpPr>
        <dsp:cNvPr id="0" name=""/>
        <dsp:cNvSpPr/>
      </dsp:nvSpPr>
      <dsp:spPr>
        <a:xfrm>
          <a:off x="7924800" y="3550969"/>
          <a:ext cx="649126" cy="45969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Property</a:t>
          </a:r>
          <a:endParaRPr lang="en-US" sz="1000" kern="1200" dirty="0"/>
        </a:p>
      </dsp:txBody>
      <dsp:txXfrm>
        <a:off x="7938264" y="3564433"/>
        <a:ext cx="622198" cy="432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B7C4-0B36-4B04-ADF3-76C5260B1BB7}" type="datetimeFigureOut">
              <a:rPr lang="en-US" smtClean="0"/>
              <a:pPr/>
              <a:t>7/3/17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B7FD-45C4-42C4-958C-F47194FA3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4293114"/>
              </p:ext>
            </p:extLst>
          </p:nvPr>
        </p:nvGraphicFramePr>
        <p:xfrm>
          <a:off x="0" y="6858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 Co Task Org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106</Words>
  <Application>Microsoft Macintosh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Neal.Sivula</dc:creator>
  <cp:lastModifiedBy>Neal Sivula</cp:lastModifiedBy>
  <cp:revision>58</cp:revision>
  <dcterms:created xsi:type="dcterms:W3CDTF">2011-01-11T12:54:29Z</dcterms:created>
  <dcterms:modified xsi:type="dcterms:W3CDTF">2017-07-03T14:02:38Z</dcterms:modified>
</cp:coreProperties>
</file>