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A87FC-E42D-4A39-B160-BB3BAAE3CE7F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C6BF3-B614-41A1-9926-7230134D9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90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rgbClr val="030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rgbClr val="030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rgbClr val="030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6304" y="73152"/>
            <a:ext cx="928116" cy="20756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291840" y="1243583"/>
            <a:ext cx="2551176" cy="7818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996428" y="73152"/>
            <a:ext cx="928116" cy="20756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046220" y="5486400"/>
            <a:ext cx="1065276" cy="105156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09292" y="243793"/>
            <a:ext cx="4725415" cy="804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1" i="0">
                <a:solidFill>
                  <a:srgbClr val="030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13" Type="http://schemas.openxmlformats.org/officeDocument/2006/relationships/image" Target="../media/image15.jpg"/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12" Type="http://schemas.openxmlformats.org/officeDocument/2006/relationships/image" Target="../media/image1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jpg"/><Relationship Id="rId5" Type="http://schemas.openxmlformats.org/officeDocument/2006/relationships/image" Target="../media/image7.png"/><Relationship Id="rId10" Type="http://schemas.openxmlformats.org/officeDocument/2006/relationships/image" Target="../media/image12.jpg"/><Relationship Id="rId4" Type="http://schemas.openxmlformats.org/officeDocument/2006/relationships/image" Target="../media/image6.jpg"/><Relationship Id="rId9" Type="http://schemas.openxmlformats.org/officeDocument/2006/relationships/image" Target="../media/image11.jpg"/><Relationship Id="rId1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7282" y="2449550"/>
            <a:ext cx="557560" cy="6746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66890" y="3328246"/>
            <a:ext cx="175895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O</a:t>
            </a:r>
            <a:r>
              <a:rPr sz="900" b="1" spc="-25" dirty="0">
                <a:latin typeface="Arial"/>
                <a:cs typeface="Arial"/>
              </a:rPr>
              <a:t>v</a:t>
            </a:r>
            <a:r>
              <a:rPr sz="900" b="1" spc="-5" dirty="0">
                <a:latin typeface="Arial"/>
                <a:cs typeface="Arial"/>
              </a:rPr>
              <a:t>ersea</a:t>
            </a:r>
            <a:r>
              <a:rPr sz="900" b="1" dirty="0">
                <a:latin typeface="Arial"/>
                <a:cs typeface="Arial"/>
              </a:rPr>
              <a:t>s</a:t>
            </a:r>
            <a:r>
              <a:rPr sz="900" b="1" spc="2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S</a:t>
            </a:r>
            <a:r>
              <a:rPr sz="900" b="1" spc="-5" dirty="0">
                <a:latin typeface="Arial"/>
                <a:cs typeface="Arial"/>
              </a:rPr>
              <a:t>er</a:t>
            </a:r>
            <a:r>
              <a:rPr sz="900" b="1" spc="-25" dirty="0">
                <a:latin typeface="Arial"/>
                <a:cs typeface="Arial"/>
              </a:rPr>
              <a:t>v</a:t>
            </a:r>
            <a:r>
              <a:rPr sz="900" b="1" dirty="0">
                <a:latin typeface="Arial"/>
                <a:cs typeface="Arial"/>
              </a:rPr>
              <a:t>i</a:t>
            </a:r>
            <a:r>
              <a:rPr sz="900" b="1" spc="-5" dirty="0">
                <a:latin typeface="Arial"/>
                <a:cs typeface="Arial"/>
              </a:rPr>
              <a:t>c</a:t>
            </a:r>
            <a:r>
              <a:rPr sz="900" b="1" dirty="0">
                <a:latin typeface="Arial"/>
                <a:cs typeface="Arial"/>
              </a:rPr>
              <a:t>e</a:t>
            </a:r>
            <a:r>
              <a:rPr sz="900" b="1" spc="20" dirty="0">
                <a:latin typeface="Arial"/>
                <a:cs typeface="Arial"/>
              </a:rPr>
              <a:t> </a:t>
            </a:r>
            <a:r>
              <a:rPr sz="900" b="1" spc="-5" dirty="0">
                <a:latin typeface="Arial"/>
                <a:cs typeface="Arial"/>
              </a:rPr>
              <a:t>R</a:t>
            </a:r>
            <a:r>
              <a:rPr sz="900" b="1" dirty="0">
                <a:latin typeface="Arial"/>
                <a:cs typeface="Arial"/>
              </a:rPr>
              <a:t>ibbon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(OS</a:t>
            </a:r>
            <a:r>
              <a:rPr sz="900" b="1" spc="-5" dirty="0">
                <a:latin typeface="Arial"/>
                <a:cs typeface="Arial"/>
              </a:rPr>
              <a:t>R</a:t>
            </a:r>
            <a:r>
              <a:rPr sz="900" b="1" dirty="0"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19684" y="3465406"/>
            <a:ext cx="1852930" cy="825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IAW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AR </a:t>
            </a:r>
            <a:r>
              <a:rPr sz="900" spc="-5" dirty="0">
                <a:latin typeface="Arial"/>
                <a:cs typeface="Arial"/>
              </a:rPr>
              <a:t>614</a:t>
            </a:r>
            <a:r>
              <a:rPr sz="900" dirty="0">
                <a:latin typeface="Arial"/>
                <a:cs typeface="Arial"/>
              </a:rPr>
              <a:t>-</a:t>
            </a:r>
            <a:r>
              <a:rPr sz="900" spc="-5" dirty="0">
                <a:latin typeface="Arial"/>
                <a:cs typeface="Arial"/>
              </a:rPr>
              <a:t>30</a:t>
            </a:r>
            <a:r>
              <a:rPr sz="900" dirty="0">
                <a:latin typeface="Arial"/>
                <a:cs typeface="Arial"/>
              </a:rPr>
              <a:t>,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</a:t>
            </a:r>
            <a:r>
              <a:rPr sz="900" spc="-5" dirty="0">
                <a:latin typeface="Arial"/>
                <a:cs typeface="Arial"/>
              </a:rPr>
              <a:t>oldie</a:t>
            </a:r>
            <a:r>
              <a:rPr sz="900" dirty="0">
                <a:latin typeface="Arial"/>
                <a:cs typeface="Arial"/>
              </a:rPr>
              <a:t>rs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w</a:t>
            </a:r>
            <a:r>
              <a:rPr sz="900" spc="-5" dirty="0">
                <a:latin typeface="Arial"/>
                <a:cs typeface="Arial"/>
              </a:rPr>
              <a:t>h</a:t>
            </a:r>
            <a:r>
              <a:rPr sz="900" dirty="0">
                <a:latin typeface="Arial"/>
                <a:cs typeface="Arial"/>
              </a:rPr>
              <a:t>o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</a:t>
            </a:r>
            <a:r>
              <a:rPr sz="900" spc="-5" dirty="0">
                <a:latin typeface="Arial"/>
                <a:cs typeface="Arial"/>
              </a:rPr>
              <a:t>e</a:t>
            </a:r>
            <a:r>
              <a:rPr sz="900" dirty="0">
                <a:latin typeface="Arial"/>
                <a:cs typeface="Arial"/>
              </a:rPr>
              <a:t>rve a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</a:t>
            </a:r>
            <a:r>
              <a:rPr sz="900" spc="-5" dirty="0">
                <a:latin typeface="Arial"/>
                <a:cs typeface="Arial"/>
              </a:rPr>
              <a:t>ini</a:t>
            </a:r>
            <a:r>
              <a:rPr sz="900" dirty="0">
                <a:latin typeface="Arial"/>
                <a:cs typeface="Arial"/>
              </a:rPr>
              <a:t>m</a:t>
            </a:r>
            <a:r>
              <a:rPr sz="900" spc="-5" dirty="0">
                <a:latin typeface="Arial"/>
                <a:cs typeface="Arial"/>
              </a:rPr>
              <a:t>u</a:t>
            </a:r>
            <a:r>
              <a:rPr sz="900" dirty="0">
                <a:latin typeface="Arial"/>
                <a:cs typeface="Arial"/>
              </a:rPr>
              <a:t>m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</a:t>
            </a:r>
            <a:r>
              <a:rPr sz="900" dirty="0">
                <a:latin typeface="Arial"/>
                <a:cs typeface="Arial"/>
              </a:rPr>
              <a:t>f </a:t>
            </a:r>
            <a:r>
              <a:rPr sz="900" spc="-5" dirty="0">
                <a:latin typeface="Arial"/>
                <a:cs typeface="Arial"/>
              </a:rPr>
              <a:t>1</a:t>
            </a:r>
            <a:r>
              <a:rPr sz="900" dirty="0">
                <a:latin typeface="Arial"/>
                <a:cs typeface="Arial"/>
              </a:rPr>
              <a:t>1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</a:t>
            </a:r>
            <a:r>
              <a:rPr sz="900" spc="-5" dirty="0">
                <a:latin typeface="Arial"/>
                <a:cs typeface="Arial"/>
              </a:rPr>
              <a:t>u</a:t>
            </a:r>
            <a:r>
              <a:rPr sz="900" dirty="0">
                <a:latin typeface="Arial"/>
                <a:cs typeface="Arial"/>
              </a:rPr>
              <a:t>m</a:t>
            </a:r>
            <a:r>
              <a:rPr sz="900" spc="-5" dirty="0">
                <a:latin typeface="Arial"/>
                <a:cs typeface="Arial"/>
              </a:rPr>
              <a:t>ula</a:t>
            </a:r>
            <a:r>
              <a:rPr sz="900" dirty="0">
                <a:latin typeface="Arial"/>
                <a:cs typeface="Arial"/>
              </a:rPr>
              <a:t>t</a:t>
            </a:r>
            <a:r>
              <a:rPr sz="900" spc="-5" dirty="0">
                <a:latin typeface="Arial"/>
                <a:cs typeface="Arial"/>
              </a:rPr>
              <a:t>i</a:t>
            </a:r>
            <a:r>
              <a:rPr sz="900" dirty="0">
                <a:latin typeface="Arial"/>
                <a:cs typeface="Arial"/>
              </a:rPr>
              <a:t>ve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</a:t>
            </a:r>
            <a:r>
              <a:rPr sz="900" spc="-5" dirty="0">
                <a:latin typeface="Arial"/>
                <a:cs typeface="Arial"/>
              </a:rPr>
              <a:t>on</a:t>
            </a:r>
            <a:r>
              <a:rPr sz="900" dirty="0">
                <a:latin typeface="Arial"/>
                <a:cs typeface="Arial"/>
              </a:rPr>
              <a:t>t</a:t>
            </a:r>
            <a:r>
              <a:rPr sz="900" spc="-5" dirty="0">
                <a:latin typeface="Arial"/>
                <a:cs typeface="Arial"/>
              </a:rPr>
              <a:t>hs </a:t>
            </a:r>
            <a:r>
              <a:rPr sz="900" dirty="0">
                <a:latin typeface="Arial"/>
                <a:cs typeface="Arial"/>
              </a:rPr>
              <a:t>(</a:t>
            </a:r>
            <a:r>
              <a:rPr sz="900" spc="-20" dirty="0">
                <a:latin typeface="Arial"/>
                <a:cs typeface="Arial"/>
              </a:rPr>
              <a:t>w</a:t>
            </a:r>
            <a:r>
              <a:rPr sz="900" spc="-5" dirty="0">
                <a:latin typeface="Arial"/>
                <a:cs typeface="Arial"/>
              </a:rPr>
              <a:t>i</a:t>
            </a:r>
            <a:r>
              <a:rPr sz="900" dirty="0">
                <a:latin typeface="Arial"/>
                <a:cs typeface="Arial"/>
              </a:rPr>
              <a:t>t</a:t>
            </a:r>
            <a:r>
              <a:rPr sz="900" spc="-5" dirty="0">
                <a:latin typeface="Arial"/>
                <a:cs typeface="Arial"/>
              </a:rPr>
              <a:t>hi</a:t>
            </a:r>
            <a:r>
              <a:rPr sz="900" dirty="0">
                <a:latin typeface="Arial"/>
                <a:cs typeface="Arial"/>
              </a:rPr>
              <a:t>n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5" dirty="0">
                <a:latin typeface="Arial"/>
                <a:cs typeface="Arial"/>
              </a:rPr>
              <a:t> 2</a:t>
            </a:r>
            <a:r>
              <a:rPr sz="900" dirty="0">
                <a:latin typeface="Arial"/>
                <a:cs typeface="Arial"/>
              </a:rPr>
              <a:t>4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</a:t>
            </a:r>
            <a:r>
              <a:rPr sz="900" spc="-5" dirty="0">
                <a:latin typeface="Arial"/>
                <a:cs typeface="Arial"/>
              </a:rPr>
              <a:t>on</a:t>
            </a:r>
            <a:r>
              <a:rPr sz="900" dirty="0">
                <a:latin typeface="Arial"/>
                <a:cs typeface="Arial"/>
              </a:rPr>
              <a:t>th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pe</a:t>
            </a:r>
            <a:r>
              <a:rPr sz="900" dirty="0">
                <a:latin typeface="Arial"/>
                <a:cs typeface="Arial"/>
              </a:rPr>
              <a:t>r</a:t>
            </a:r>
            <a:r>
              <a:rPr sz="900" spc="-5" dirty="0">
                <a:latin typeface="Arial"/>
                <a:cs typeface="Arial"/>
              </a:rPr>
              <a:t>iod</a:t>
            </a:r>
            <a:r>
              <a:rPr sz="900" dirty="0">
                <a:latin typeface="Arial"/>
                <a:cs typeface="Arial"/>
              </a:rPr>
              <a:t>)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</a:t>
            </a:r>
            <a:r>
              <a:rPr sz="900" dirty="0">
                <a:latin typeface="Arial"/>
                <a:cs typeface="Arial"/>
              </a:rPr>
              <a:t>r 9 c</a:t>
            </a:r>
            <a:r>
              <a:rPr sz="900" spc="-5" dirty="0">
                <a:latin typeface="Arial"/>
                <a:cs typeface="Arial"/>
              </a:rPr>
              <a:t>on</a:t>
            </a:r>
            <a:r>
              <a:rPr sz="900" dirty="0">
                <a:latin typeface="Arial"/>
                <a:cs typeface="Arial"/>
              </a:rPr>
              <a:t>t</a:t>
            </a:r>
            <a:r>
              <a:rPr sz="900" spc="-5" dirty="0">
                <a:latin typeface="Arial"/>
                <a:cs typeface="Arial"/>
              </a:rPr>
              <a:t>inuou</a:t>
            </a:r>
            <a:r>
              <a:rPr sz="900" dirty="0">
                <a:latin typeface="Arial"/>
                <a:cs typeface="Arial"/>
              </a:rPr>
              <a:t>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</a:t>
            </a:r>
            <a:r>
              <a:rPr sz="900" spc="-5" dirty="0">
                <a:latin typeface="Arial"/>
                <a:cs typeface="Arial"/>
              </a:rPr>
              <a:t>on</a:t>
            </a:r>
            <a:r>
              <a:rPr sz="900" dirty="0">
                <a:latin typeface="Arial"/>
                <a:cs typeface="Arial"/>
              </a:rPr>
              <a:t>t</a:t>
            </a:r>
            <a:r>
              <a:rPr sz="900" spc="-5" dirty="0">
                <a:latin typeface="Arial"/>
                <a:cs typeface="Arial"/>
              </a:rPr>
              <a:t>h</a:t>
            </a:r>
            <a:r>
              <a:rPr sz="900" dirty="0">
                <a:latin typeface="Arial"/>
                <a:cs typeface="Arial"/>
              </a:rPr>
              <a:t>s </a:t>
            </a:r>
            <a:r>
              <a:rPr sz="900" spc="-5" dirty="0">
                <a:latin typeface="Arial"/>
                <a:cs typeface="Arial"/>
              </a:rPr>
              <a:t>i</a:t>
            </a:r>
            <a:r>
              <a:rPr sz="900" dirty="0">
                <a:latin typeface="Arial"/>
                <a:cs typeface="Arial"/>
              </a:rPr>
              <a:t>n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T</a:t>
            </a:r>
            <a:r>
              <a:rPr sz="900" spc="-5" dirty="0">
                <a:latin typeface="Arial"/>
                <a:cs typeface="Arial"/>
              </a:rPr>
              <a:t>C</a:t>
            </a:r>
            <a:r>
              <a:rPr sz="900" dirty="0">
                <a:latin typeface="Arial"/>
                <a:cs typeface="Arial"/>
              </a:rPr>
              <a:t>S/</a:t>
            </a:r>
            <a:r>
              <a:rPr sz="900" spc="5" dirty="0">
                <a:latin typeface="Arial"/>
                <a:cs typeface="Arial"/>
              </a:rPr>
              <a:t>T</a:t>
            </a:r>
            <a:r>
              <a:rPr sz="900" spc="-5" dirty="0">
                <a:latin typeface="Arial"/>
                <a:cs typeface="Arial"/>
              </a:rPr>
              <a:t>D</a:t>
            </a:r>
            <a:r>
              <a:rPr sz="900" dirty="0">
                <a:latin typeface="Arial"/>
                <a:cs typeface="Arial"/>
              </a:rPr>
              <a:t>Y st</a:t>
            </a:r>
            <a:r>
              <a:rPr sz="900" spc="-5" dirty="0">
                <a:latin typeface="Arial"/>
                <a:cs typeface="Arial"/>
              </a:rPr>
              <a:t>a</a:t>
            </a:r>
            <a:r>
              <a:rPr sz="900" dirty="0">
                <a:latin typeface="Arial"/>
                <a:cs typeface="Arial"/>
              </a:rPr>
              <a:t>t</a:t>
            </a:r>
            <a:r>
              <a:rPr sz="900" spc="-5" dirty="0">
                <a:latin typeface="Arial"/>
                <a:cs typeface="Arial"/>
              </a:rPr>
              <a:t>u</a:t>
            </a:r>
            <a:r>
              <a:rPr sz="900" dirty="0">
                <a:latin typeface="Arial"/>
                <a:cs typeface="Arial"/>
              </a:rPr>
              <a:t>s m</a:t>
            </a:r>
            <a:r>
              <a:rPr sz="900" spc="-5" dirty="0">
                <a:latin typeface="Arial"/>
                <a:cs typeface="Arial"/>
              </a:rPr>
              <a:t>a</a:t>
            </a:r>
            <a:r>
              <a:rPr sz="900" dirty="0">
                <a:latin typeface="Arial"/>
                <a:cs typeface="Arial"/>
              </a:rPr>
              <a:t>y r</a:t>
            </a:r>
            <a:r>
              <a:rPr sz="900" spc="-5" dirty="0">
                <a:latin typeface="Arial"/>
                <a:cs typeface="Arial"/>
              </a:rPr>
              <a:t>e</a:t>
            </a:r>
            <a:r>
              <a:rPr sz="900" dirty="0">
                <a:latin typeface="Arial"/>
                <a:cs typeface="Arial"/>
              </a:rPr>
              <a:t>c</a:t>
            </a:r>
            <a:r>
              <a:rPr sz="900" spc="-5" dirty="0">
                <a:latin typeface="Arial"/>
                <a:cs typeface="Arial"/>
              </a:rPr>
              <a:t>ei</a:t>
            </a:r>
            <a:r>
              <a:rPr sz="900" dirty="0">
                <a:latin typeface="Arial"/>
                <a:cs typeface="Arial"/>
              </a:rPr>
              <a:t>ve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</a:t>
            </a:r>
            <a:r>
              <a:rPr sz="900" dirty="0">
                <a:latin typeface="Arial"/>
                <a:cs typeface="Arial"/>
              </a:rPr>
              <a:t>v</a:t>
            </a:r>
            <a:r>
              <a:rPr sz="900" spc="-5" dirty="0">
                <a:latin typeface="Arial"/>
                <a:cs typeface="Arial"/>
              </a:rPr>
              <a:t>e</a:t>
            </a:r>
            <a:r>
              <a:rPr sz="900" dirty="0">
                <a:latin typeface="Arial"/>
                <a:cs typeface="Arial"/>
              </a:rPr>
              <a:t>rs</a:t>
            </a:r>
            <a:r>
              <a:rPr sz="900" spc="-5" dirty="0">
                <a:latin typeface="Arial"/>
                <a:cs typeface="Arial"/>
              </a:rPr>
              <a:t>ea</a:t>
            </a:r>
            <a:r>
              <a:rPr sz="900" dirty="0">
                <a:latin typeface="Arial"/>
                <a:cs typeface="Arial"/>
              </a:rPr>
              <a:t>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</a:t>
            </a:r>
            <a:r>
              <a:rPr sz="900" spc="-5" dirty="0">
                <a:latin typeface="Arial"/>
                <a:cs typeface="Arial"/>
              </a:rPr>
              <a:t>our </a:t>
            </a:r>
            <a:r>
              <a:rPr sz="900" dirty="0">
                <a:latin typeface="Arial"/>
                <a:cs typeface="Arial"/>
              </a:rPr>
              <a:t>cr</a:t>
            </a:r>
            <a:r>
              <a:rPr sz="900" spc="-5" dirty="0">
                <a:latin typeface="Arial"/>
                <a:cs typeface="Arial"/>
              </a:rPr>
              <a:t>edi</a:t>
            </a:r>
            <a:r>
              <a:rPr sz="900" dirty="0">
                <a:latin typeface="Arial"/>
                <a:cs typeface="Arial"/>
              </a:rPr>
              <a:t>t f</a:t>
            </a:r>
            <a:r>
              <a:rPr sz="900" spc="-5" dirty="0">
                <a:latin typeface="Arial"/>
                <a:cs typeface="Arial"/>
              </a:rPr>
              <a:t>o</a:t>
            </a:r>
            <a:r>
              <a:rPr sz="900" dirty="0">
                <a:latin typeface="Arial"/>
                <a:cs typeface="Arial"/>
              </a:rPr>
              <a:t>r a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</a:t>
            </a:r>
            <a:r>
              <a:rPr sz="900" spc="-5" dirty="0">
                <a:latin typeface="Arial"/>
                <a:cs typeface="Arial"/>
              </a:rPr>
              <a:t>o</a:t>
            </a:r>
            <a:r>
              <a:rPr sz="900" dirty="0">
                <a:latin typeface="Arial"/>
                <a:cs typeface="Arial"/>
              </a:rPr>
              <a:t>m</a:t>
            </a:r>
            <a:r>
              <a:rPr sz="900" spc="-5" dirty="0">
                <a:latin typeface="Arial"/>
                <a:cs typeface="Arial"/>
              </a:rPr>
              <a:t>ple</a:t>
            </a:r>
            <a:r>
              <a:rPr sz="900" dirty="0">
                <a:latin typeface="Arial"/>
                <a:cs typeface="Arial"/>
              </a:rPr>
              <a:t>t</a:t>
            </a:r>
            <a:r>
              <a:rPr sz="900" spc="-5" dirty="0">
                <a:latin typeface="Arial"/>
                <a:cs typeface="Arial"/>
              </a:rPr>
              <a:t>e</a:t>
            </a:r>
            <a:r>
              <a:rPr sz="900" dirty="0">
                <a:latin typeface="Arial"/>
                <a:cs typeface="Arial"/>
              </a:rPr>
              <a:t>d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</a:t>
            </a:r>
            <a:r>
              <a:rPr sz="900" spc="-5" dirty="0">
                <a:latin typeface="Arial"/>
                <a:cs typeface="Arial"/>
              </a:rPr>
              <a:t>ho</a:t>
            </a:r>
            <a:r>
              <a:rPr sz="900" dirty="0">
                <a:latin typeface="Arial"/>
                <a:cs typeface="Arial"/>
              </a:rPr>
              <a:t>rt t</a:t>
            </a:r>
            <a:r>
              <a:rPr sz="900" spc="-5" dirty="0">
                <a:latin typeface="Arial"/>
                <a:cs typeface="Arial"/>
              </a:rPr>
              <a:t>ou</a:t>
            </a:r>
            <a:r>
              <a:rPr sz="900" dirty="0">
                <a:latin typeface="Arial"/>
                <a:cs typeface="Arial"/>
              </a:rPr>
              <a:t>r.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384" y="6689432"/>
            <a:ext cx="3101975" cy="114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u="sng" spc="-5" dirty="0">
                <a:latin typeface="Arial"/>
                <a:cs typeface="Arial"/>
              </a:rPr>
              <a:t>Re</a:t>
            </a:r>
            <a:r>
              <a:rPr sz="700" b="1" u="sng" dirty="0">
                <a:latin typeface="Arial"/>
                <a:cs typeface="Arial"/>
              </a:rPr>
              <a:t>f</a:t>
            </a:r>
            <a:r>
              <a:rPr sz="700" b="1" u="sng" spc="-5" dirty="0">
                <a:latin typeface="Arial"/>
                <a:cs typeface="Arial"/>
              </a:rPr>
              <a:t>e</a:t>
            </a:r>
            <a:r>
              <a:rPr sz="700" b="1" u="sng" dirty="0">
                <a:latin typeface="Arial"/>
                <a:cs typeface="Arial"/>
              </a:rPr>
              <a:t>re</a:t>
            </a:r>
            <a:r>
              <a:rPr sz="700" b="1" u="sng" spc="-5" dirty="0">
                <a:latin typeface="Arial"/>
                <a:cs typeface="Arial"/>
              </a:rPr>
              <a:t>n</a:t>
            </a:r>
            <a:r>
              <a:rPr sz="700" b="1" u="sng" dirty="0">
                <a:latin typeface="Arial"/>
                <a:cs typeface="Arial"/>
              </a:rPr>
              <a:t>c</a:t>
            </a:r>
            <a:r>
              <a:rPr sz="700" b="1" u="sng" spc="-5" dirty="0">
                <a:latin typeface="Arial"/>
                <a:cs typeface="Arial"/>
              </a:rPr>
              <a:t>e</a:t>
            </a:r>
            <a:r>
              <a:rPr sz="700" b="1" u="sng" dirty="0">
                <a:latin typeface="Arial"/>
                <a:cs typeface="Arial"/>
              </a:rPr>
              <a:t>s</a:t>
            </a:r>
            <a:r>
              <a:rPr sz="700" b="1" u="sng" spc="20" dirty="0">
                <a:latin typeface="Arial"/>
                <a:cs typeface="Arial"/>
              </a:rPr>
              <a:t>:</a:t>
            </a:r>
            <a:r>
              <a:rPr sz="700" b="1" u="sng" spc="-25" dirty="0">
                <a:latin typeface="Arial"/>
                <a:cs typeface="Arial"/>
              </a:rPr>
              <a:t>A</a:t>
            </a:r>
            <a:r>
              <a:rPr sz="700" b="1" u="sng" dirty="0">
                <a:latin typeface="Arial"/>
                <a:cs typeface="Arial"/>
              </a:rPr>
              <a:t>R</a:t>
            </a:r>
            <a:r>
              <a:rPr sz="700" b="1" u="sng" spc="10" dirty="0">
                <a:latin typeface="Arial"/>
                <a:cs typeface="Arial"/>
              </a:rPr>
              <a:t> </a:t>
            </a:r>
            <a:r>
              <a:rPr sz="700" b="1" u="sng" dirty="0">
                <a:latin typeface="Arial"/>
                <a:cs typeface="Arial"/>
              </a:rPr>
              <a:t>6</a:t>
            </a:r>
            <a:r>
              <a:rPr sz="700" b="1" u="sng" spc="-5" dirty="0">
                <a:latin typeface="Arial"/>
                <a:cs typeface="Arial"/>
              </a:rPr>
              <a:t>1</a:t>
            </a:r>
            <a:r>
              <a:rPr sz="700" b="1" u="sng" dirty="0">
                <a:latin typeface="Arial"/>
                <a:cs typeface="Arial"/>
              </a:rPr>
              <a:t>4-30,</a:t>
            </a:r>
            <a:r>
              <a:rPr sz="700" b="1" u="sng" spc="-5" dirty="0">
                <a:latin typeface="Arial"/>
                <a:cs typeface="Arial"/>
              </a:rPr>
              <a:t> </a:t>
            </a:r>
            <a:r>
              <a:rPr sz="700" b="1" u="sng" spc="-25" dirty="0">
                <a:latin typeface="Arial"/>
                <a:cs typeface="Arial"/>
              </a:rPr>
              <a:t>A</a:t>
            </a:r>
            <a:r>
              <a:rPr sz="700" b="1" u="sng" dirty="0">
                <a:latin typeface="Arial"/>
                <a:cs typeface="Arial"/>
              </a:rPr>
              <a:t>R</a:t>
            </a:r>
            <a:r>
              <a:rPr sz="700" b="1" u="sng" spc="10" dirty="0">
                <a:latin typeface="Arial"/>
                <a:cs typeface="Arial"/>
              </a:rPr>
              <a:t> </a:t>
            </a:r>
            <a:r>
              <a:rPr sz="700" b="1" u="sng" spc="-5" dirty="0">
                <a:latin typeface="Arial"/>
                <a:cs typeface="Arial"/>
              </a:rPr>
              <a:t>6</a:t>
            </a:r>
            <a:r>
              <a:rPr sz="700" b="1" u="sng" dirty="0">
                <a:latin typeface="Arial"/>
                <a:cs typeface="Arial"/>
              </a:rPr>
              <a:t>7</a:t>
            </a:r>
            <a:r>
              <a:rPr sz="700" b="1" u="sng" spc="-5" dirty="0">
                <a:latin typeface="Arial"/>
                <a:cs typeface="Arial"/>
              </a:rPr>
              <a:t>0</a:t>
            </a:r>
            <a:r>
              <a:rPr sz="700" b="1" u="sng" dirty="0">
                <a:latin typeface="Arial"/>
                <a:cs typeface="Arial"/>
              </a:rPr>
              <a:t>–1,</a:t>
            </a:r>
            <a:r>
              <a:rPr sz="700" b="1" u="sng" spc="-5" dirty="0">
                <a:latin typeface="Arial"/>
                <a:cs typeface="Arial"/>
              </a:rPr>
              <a:t> </a:t>
            </a:r>
            <a:r>
              <a:rPr sz="700" b="1" u="sng" spc="-25" dirty="0">
                <a:latin typeface="Arial"/>
                <a:cs typeface="Arial"/>
              </a:rPr>
              <a:t>A</a:t>
            </a:r>
            <a:r>
              <a:rPr sz="700" b="1" u="sng" dirty="0">
                <a:latin typeface="Arial"/>
                <a:cs typeface="Arial"/>
              </a:rPr>
              <a:t>R</a:t>
            </a:r>
            <a:r>
              <a:rPr sz="700" b="1" u="sng" spc="10" dirty="0">
                <a:latin typeface="Arial"/>
                <a:cs typeface="Arial"/>
              </a:rPr>
              <a:t> </a:t>
            </a:r>
            <a:r>
              <a:rPr sz="700" b="1" u="sng" spc="-5" dirty="0">
                <a:latin typeface="Arial"/>
                <a:cs typeface="Arial"/>
              </a:rPr>
              <a:t>6</a:t>
            </a:r>
            <a:r>
              <a:rPr sz="700" b="1" u="sng" dirty="0">
                <a:latin typeface="Arial"/>
                <a:cs typeface="Arial"/>
              </a:rPr>
              <a:t>00–8</a:t>
            </a:r>
            <a:r>
              <a:rPr sz="700" b="1" u="sng" spc="-5" dirty="0">
                <a:latin typeface="Arial"/>
                <a:cs typeface="Arial"/>
              </a:rPr>
              <a:t>–2</a:t>
            </a:r>
            <a:r>
              <a:rPr sz="700" b="1" u="sng" spc="-10" dirty="0">
                <a:latin typeface="Arial"/>
                <a:cs typeface="Arial"/>
              </a:rPr>
              <a:t>2</a:t>
            </a:r>
            <a:r>
              <a:rPr sz="700" b="1" u="sng" dirty="0">
                <a:latin typeface="Arial"/>
                <a:cs typeface="Arial"/>
              </a:rPr>
              <a:t>,</a:t>
            </a:r>
            <a:r>
              <a:rPr sz="700" b="1" u="sng" spc="-10" dirty="0">
                <a:latin typeface="Arial"/>
                <a:cs typeface="Arial"/>
              </a:rPr>
              <a:t> </a:t>
            </a:r>
            <a:r>
              <a:rPr sz="700" b="1" u="sng" spc="5" dirty="0">
                <a:latin typeface="Arial"/>
                <a:cs typeface="Arial"/>
              </a:rPr>
              <a:t>M</a:t>
            </a:r>
            <a:r>
              <a:rPr sz="700" b="1" u="sng" dirty="0">
                <a:latin typeface="Arial"/>
                <a:cs typeface="Arial"/>
              </a:rPr>
              <a:t>I</a:t>
            </a:r>
            <a:r>
              <a:rPr sz="700" b="1" u="sng" spc="-5" dirty="0">
                <a:latin typeface="Arial"/>
                <a:cs typeface="Arial"/>
              </a:rPr>
              <a:t>L</a:t>
            </a:r>
            <a:r>
              <a:rPr sz="700" b="1" u="sng" dirty="0">
                <a:latin typeface="Arial"/>
                <a:cs typeface="Arial"/>
              </a:rPr>
              <a:t>PER</a:t>
            </a:r>
            <a:r>
              <a:rPr sz="700" b="1" u="sng" spc="-20" dirty="0">
                <a:latin typeface="Arial"/>
                <a:cs typeface="Arial"/>
              </a:rPr>
              <a:t> </a:t>
            </a:r>
            <a:r>
              <a:rPr sz="700" b="1" u="sng" spc="5" dirty="0">
                <a:latin typeface="Arial"/>
                <a:cs typeface="Arial"/>
              </a:rPr>
              <a:t>M</a:t>
            </a:r>
            <a:r>
              <a:rPr sz="700" b="1" u="sng" spc="-5" dirty="0">
                <a:latin typeface="Arial"/>
                <a:cs typeface="Arial"/>
              </a:rPr>
              <a:t>e</a:t>
            </a:r>
            <a:r>
              <a:rPr sz="700" b="1" u="sng" dirty="0">
                <a:latin typeface="Arial"/>
                <a:cs typeface="Arial"/>
              </a:rPr>
              <a:t>ss</a:t>
            </a:r>
            <a:r>
              <a:rPr sz="700" b="1" u="sng" spc="-5" dirty="0">
                <a:latin typeface="Arial"/>
                <a:cs typeface="Arial"/>
              </a:rPr>
              <a:t>ag</a:t>
            </a:r>
            <a:r>
              <a:rPr sz="700" b="1" u="sng" dirty="0">
                <a:latin typeface="Arial"/>
                <a:cs typeface="Arial"/>
              </a:rPr>
              <a:t>e</a:t>
            </a:r>
            <a:r>
              <a:rPr sz="700" b="1" u="sng" spc="-20" dirty="0">
                <a:latin typeface="Arial"/>
                <a:cs typeface="Arial"/>
              </a:rPr>
              <a:t> </a:t>
            </a:r>
            <a:r>
              <a:rPr sz="700" b="1" u="sng" dirty="0">
                <a:latin typeface="Arial"/>
                <a:cs typeface="Arial"/>
              </a:rPr>
              <a:t>15-072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183435" y="4920678"/>
            <a:ext cx="609593" cy="2057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62600" y="5367667"/>
            <a:ext cx="0" cy="1275080"/>
          </a:xfrm>
          <a:custGeom>
            <a:avLst/>
            <a:gdLst/>
            <a:ahLst/>
            <a:cxnLst/>
            <a:rect l="l" t="t" r="r" b="b"/>
            <a:pathLst>
              <a:path h="1275079">
                <a:moveTo>
                  <a:pt x="0" y="0"/>
                </a:moveTo>
                <a:lnTo>
                  <a:pt x="0" y="1274889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135" y="5181600"/>
            <a:ext cx="9086215" cy="0"/>
          </a:xfrm>
          <a:custGeom>
            <a:avLst/>
            <a:gdLst/>
            <a:ahLst/>
            <a:cxnLst/>
            <a:rect l="l" t="t" r="r" b="b"/>
            <a:pathLst>
              <a:path w="9086215">
                <a:moveTo>
                  <a:pt x="0" y="0"/>
                </a:moveTo>
                <a:lnTo>
                  <a:pt x="9085864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912094" y="3326551"/>
            <a:ext cx="22853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AR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670–1,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21–29: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b="1" spc="-15" dirty="0">
                <a:latin typeface="Arial"/>
                <a:cs typeface="Arial"/>
              </a:rPr>
              <a:t>O</a:t>
            </a:r>
            <a:r>
              <a:rPr sz="800" b="1" spc="-20" dirty="0">
                <a:latin typeface="Arial"/>
                <a:cs typeface="Arial"/>
              </a:rPr>
              <a:t>v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dirty="0">
                <a:latin typeface="Arial"/>
                <a:cs typeface="Arial"/>
              </a:rPr>
              <a:t>rsea</a:t>
            </a:r>
            <a:r>
              <a:rPr sz="800" b="1" spc="-5" dirty="0">
                <a:latin typeface="Arial"/>
                <a:cs typeface="Arial"/>
              </a:rPr>
              <a:t>s</a:t>
            </a:r>
            <a:r>
              <a:rPr sz="800" b="1" spc="3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se</a:t>
            </a:r>
            <a:r>
              <a:rPr sz="800" b="1" dirty="0">
                <a:latin typeface="Arial"/>
                <a:cs typeface="Arial"/>
              </a:rPr>
              <a:t>r</a:t>
            </a:r>
            <a:r>
              <a:rPr sz="800" b="1" spc="-25" dirty="0">
                <a:latin typeface="Arial"/>
                <a:cs typeface="Arial"/>
              </a:rPr>
              <a:t>v</a:t>
            </a:r>
            <a:r>
              <a:rPr sz="800" b="1" dirty="0">
                <a:latin typeface="Arial"/>
                <a:cs typeface="Arial"/>
              </a:rPr>
              <a:t>ic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3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b</a:t>
            </a:r>
            <a:r>
              <a:rPr sz="800" b="1" spc="-5" dirty="0">
                <a:latin typeface="Arial"/>
                <a:cs typeface="Arial"/>
              </a:rPr>
              <a:t>ars</a:t>
            </a:r>
            <a:r>
              <a:rPr sz="800" b="1" spc="1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(O</a:t>
            </a:r>
            <a:r>
              <a:rPr sz="800" b="1" spc="-5" dirty="0">
                <a:latin typeface="Arial"/>
                <a:cs typeface="Arial"/>
              </a:rPr>
              <a:t>SB)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12094" y="3448471"/>
            <a:ext cx="2881630" cy="159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055" marR="43180" indent="-173355">
              <a:lnSpc>
                <a:spcPct val="100000"/>
              </a:lnSpc>
              <a:buFont typeface="Arial"/>
              <a:buChar char="•"/>
              <a:tabLst>
                <a:tab pos="186690" algn="l"/>
              </a:tabLst>
            </a:pPr>
            <a:r>
              <a:rPr sz="800" b="1" spc="-15" dirty="0">
                <a:latin typeface="Arial"/>
                <a:cs typeface="Arial"/>
              </a:rPr>
              <a:t>O</a:t>
            </a:r>
            <a:r>
              <a:rPr sz="800" b="1" spc="-10" dirty="0">
                <a:latin typeface="Arial"/>
                <a:cs typeface="Arial"/>
              </a:rPr>
              <a:t>n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1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o</a:t>
            </a:r>
            <a:r>
              <a:rPr sz="800" b="1" spc="-25" dirty="0">
                <a:latin typeface="Arial"/>
                <a:cs typeface="Arial"/>
              </a:rPr>
              <a:t>v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dirty="0">
                <a:latin typeface="Arial"/>
                <a:cs typeface="Arial"/>
              </a:rPr>
              <a:t>rsea</a:t>
            </a:r>
            <a:r>
              <a:rPr sz="800" b="1" spc="-5" dirty="0">
                <a:latin typeface="Arial"/>
                <a:cs typeface="Arial"/>
              </a:rPr>
              <a:t>s</a:t>
            </a:r>
            <a:r>
              <a:rPr sz="800" b="1" spc="3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se</a:t>
            </a:r>
            <a:r>
              <a:rPr sz="800" b="1" dirty="0">
                <a:latin typeface="Arial"/>
                <a:cs typeface="Arial"/>
              </a:rPr>
              <a:t>r</a:t>
            </a:r>
            <a:r>
              <a:rPr sz="800" b="1" spc="-25" dirty="0">
                <a:latin typeface="Arial"/>
                <a:cs typeface="Arial"/>
              </a:rPr>
              <a:t>v</a:t>
            </a:r>
            <a:r>
              <a:rPr sz="800" b="1" dirty="0">
                <a:latin typeface="Arial"/>
                <a:cs typeface="Arial"/>
              </a:rPr>
              <a:t>ic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3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b</a:t>
            </a:r>
            <a:r>
              <a:rPr sz="800" b="1" spc="-5" dirty="0">
                <a:latin typeface="Arial"/>
                <a:cs typeface="Arial"/>
              </a:rPr>
              <a:t>ar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is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spc="-10" dirty="0">
                <a:latin typeface="Arial"/>
                <a:cs typeface="Arial"/>
              </a:rPr>
              <a:t>utho</a:t>
            </a:r>
            <a:r>
              <a:rPr sz="800" b="1" spc="-5" dirty="0">
                <a:latin typeface="Arial"/>
                <a:cs typeface="Arial"/>
              </a:rPr>
              <a:t>rized</a:t>
            </a:r>
            <a:r>
              <a:rPr sz="800" b="1" spc="1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fo</a:t>
            </a:r>
            <a:r>
              <a:rPr sz="800" b="1" spc="-5" dirty="0">
                <a:latin typeface="Arial"/>
                <a:cs typeface="Arial"/>
              </a:rPr>
              <a:t>r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each</a:t>
            </a:r>
            <a:r>
              <a:rPr sz="800" b="1" spc="2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6– </a:t>
            </a:r>
            <a:r>
              <a:rPr sz="800" b="1" spc="-10" dirty="0">
                <a:latin typeface="Arial"/>
                <a:cs typeface="Arial"/>
              </a:rPr>
              <a:t>mont</a:t>
            </a:r>
            <a:r>
              <a:rPr sz="800" b="1" spc="-5" dirty="0">
                <a:latin typeface="Arial"/>
                <a:cs typeface="Arial"/>
              </a:rPr>
              <a:t>h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p</a:t>
            </a:r>
            <a:r>
              <a:rPr sz="800" b="1" spc="-5" dirty="0">
                <a:latin typeface="Arial"/>
                <a:cs typeface="Arial"/>
              </a:rPr>
              <a:t>eri</a:t>
            </a:r>
            <a:r>
              <a:rPr sz="800" b="1" spc="-10" dirty="0">
                <a:latin typeface="Arial"/>
                <a:cs typeface="Arial"/>
              </a:rPr>
              <a:t>o</a:t>
            </a:r>
            <a:r>
              <a:rPr sz="800" b="1" spc="-5" dirty="0">
                <a:latin typeface="Arial"/>
                <a:cs typeface="Arial"/>
              </a:rPr>
              <a:t>d</a:t>
            </a:r>
            <a:r>
              <a:rPr sz="800" b="1" spc="1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o</a:t>
            </a:r>
            <a:r>
              <a:rPr sz="800" b="1" spc="-5" dirty="0">
                <a:latin typeface="Arial"/>
                <a:cs typeface="Arial"/>
              </a:rPr>
              <a:t>f ac</a:t>
            </a:r>
            <a:r>
              <a:rPr sz="800" b="1" spc="-10" dirty="0">
                <a:latin typeface="Arial"/>
                <a:cs typeface="Arial"/>
              </a:rPr>
              <a:t>t</a:t>
            </a: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20" dirty="0">
                <a:latin typeface="Arial"/>
                <a:cs typeface="Arial"/>
              </a:rPr>
              <a:t>v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3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F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-10" dirty="0">
                <a:latin typeface="Arial"/>
                <a:cs typeface="Arial"/>
              </a:rPr>
              <a:t>d</a:t>
            </a:r>
            <a:r>
              <a:rPr sz="800" b="1" spc="-5" dirty="0">
                <a:latin typeface="Arial"/>
                <a:cs typeface="Arial"/>
              </a:rPr>
              <a:t>eral</a:t>
            </a:r>
            <a:r>
              <a:rPr sz="800" b="1" spc="2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se</a:t>
            </a:r>
            <a:r>
              <a:rPr sz="800" b="1" dirty="0">
                <a:latin typeface="Arial"/>
                <a:cs typeface="Arial"/>
              </a:rPr>
              <a:t>r</a:t>
            </a:r>
            <a:r>
              <a:rPr sz="800" b="1" spc="-20" dirty="0">
                <a:latin typeface="Arial"/>
                <a:cs typeface="Arial"/>
              </a:rPr>
              <a:t>v</a:t>
            </a:r>
            <a:r>
              <a:rPr sz="800" b="1" dirty="0">
                <a:latin typeface="Arial"/>
                <a:cs typeface="Arial"/>
              </a:rPr>
              <a:t>ic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3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as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15" dirty="0">
                <a:latin typeface="Arial"/>
                <a:cs typeface="Arial"/>
              </a:rPr>
              <a:t>m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-15" dirty="0">
                <a:latin typeface="Arial"/>
                <a:cs typeface="Arial"/>
              </a:rPr>
              <a:t>mb</a:t>
            </a:r>
            <a:r>
              <a:rPr sz="800" b="1" spc="-5" dirty="0">
                <a:latin typeface="Arial"/>
                <a:cs typeface="Arial"/>
              </a:rPr>
              <a:t>er</a:t>
            </a:r>
            <a:r>
              <a:rPr sz="800" b="1" spc="2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of 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U.S.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Se</a:t>
            </a:r>
            <a:r>
              <a:rPr sz="800" b="1" dirty="0">
                <a:latin typeface="Arial"/>
                <a:cs typeface="Arial"/>
              </a:rPr>
              <a:t>r</a:t>
            </a:r>
            <a:r>
              <a:rPr sz="800" b="1" spc="-20" dirty="0">
                <a:latin typeface="Arial"/>
                <a:cs typeface="Arial"/>
              </a:rPr>
              <a:t>v</a:t>
            </a:r>
            <a:r>
              <a:rPr sz="800" b="1" dirty="0">
                <a:latin typeface="Arial"/>
                <a:cs typeface="Arial"/>
              </a:rPr>
              <a:t>ic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3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p</a:t>
            </a:r>
            <a:r>
              <a:rPr sz="800" b="1" spc="-5" dirty="0">
                <a:latin typeface="Arial"/>
                <a:cs typeface="Arial"/>
              </a:rPr>
              <a:t>ar</a:t>
            </a:r>
            <a:r>
              <a:rPr sz="800" b="1" spc="-10" dirty="0">
                <a:latin typeface="Arial"/>
                <a:cs typeface="Arial"/>
              </a:rPr>
              <a:t>t</a:t>
            </a:r>
            <a:r>
              <a:rPr sz="800" b="1" spc="-5" dirty="0">
                <a:latin typeface="Arial"/>
                <a:cs typeface="Arial"/>
              </a:rPr>
              <a:t>ici</a:t>
            </a:r>
            <a:r>
              <a:rPr sz="800" b="1" spc="-10" dirty="0">
                <a:latin typeface="Arial"/>
                <a:cs typeface="Arial"/>
              </a:rPr>
              <a:t>p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spc="-10" dirty="0">
                <a:latin typeface="Arial"/>
                <a:cs typeface="Arial"/>
              </a:rPr>
              <a:t>t</a:t>
            </a:r>
            <a:r>
              <a:rPr sz="800" b="1" spc="-5" dirty="0">
                <a:latin typeface="Arial"/>
                <a:cs typeface="Arial"/>
              </a:rPr>
              <a:t>i</a:t>
            </a:r>
            <a:r>
              <a:rPr sz="800" b="1" spc="-10" dirty="0">
                <a:latin typeface="Arial"/>
                <a:cs typeface="Arial"/>
              </a:rPr>
              <a:t>n</a:t>
            </a:r>
            <a:r>
              <a:rPr sz="800" b="1" spc="-5" dirty="0">
                <a:latin typeface="Arial"/>
                <a:cs typeface="Arial"/>
              </a:rPr>
              <a:t>g</a:t>
            </a:r>
            <a:r>
              <a:rPr sz="800" b="1" spc="3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in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15" dirty="0">
                <a:latin typeface="Arial"/>
                <a:cs typeface="Arial"/>
              </a:rPr>
              <a:t>Op</a:t>
            </a:r>
            <a:r>
              <a:rPr sz="800" b="1" spc="-5" dirty="0">
                <a:latin typeface="Arial"/>
                <a:cs typeface="Arial"/>
              </a:rPr>
              <a:t>era</a:t>
            </a:r>
            <a:r>
              <a:rPr sz="800" b="1" spc="-10" dirty="0">
                <a:latin typeface="Arial"/>
                <a:cs typeface="Arial"/>
              </a:rPr>
              <a:t>t</a:t>
            </a:r>
            <a:r>
              <a:rPr sz="800" b="1" spc="-5" dirty="0">
                <a:latin typeface="Arial"/>
                <a:cs typeface="Arial"/>
              </a:rPr>
              <a:t>i</a:t>
            </a:r>
            <a:r>
              <a:rPr sz="800" b="1" spc="-10" dirty="0">
                <a:latin typeface="Arial"/>
                <a:cs typeface="Arial"/>
              </a:rPr>
              <a:t>o</a:t>
            </a:r>
            <a:r>
              <a:rPr sz="800" b="1" spc="-5" dirty="0">
                <a:latin typeface="Arial"/>
                <a:cs typeface="Arial"/>
              </a:rPr>
              <a:t>n</a:t>
            </a:r>
            <a:r>
              <a:rPr sz="800" b="1" spc="2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F</a:t>
            </a:r>
            <a:r>
              <a:rPr sz="800" b="1" spc="-5" dirty="0">
                <a:latin typeface="Arial"/>
                <a:cs typeface="Arial"/>
              </a:rPr>
              <a:t>ree</a:t>
            </a:r>
            <a:r>
              <a:rPr sz="800" b="1" spc="-15" dirty="0">
                <a:latin typeface="Arial"/>
                <a:cs typeface="Arial"/>
              </a:rPr>
              <a:t>dom</a:t>
            </a:r>
            <a:r>
              <a:rPr sz="800" b="1" spc="-5" dirty="0">
                <a:latin typeface="Arial"/>
                <a:cs typeface="Arial"/>
              </a:rPr>
              <a:t>’s Se</a:t>
            </a:r>
            <a:r>
              <a:rPr sz="800" b="1" spc="-10" dirty="0">
                <a:latin typeface="Arial"/>
                <a:cs typeface="Arial"/>
              </a:rPr>
              <a:t>nt</a:t>
            </a:r>
            <a:r>
              <a:rPr sz="800" b="1" spc="-5" dirty="0">
                <a:latin typeface="Arial"/>
                <a:cs typeface="Arial"/>
              </a:rPr>
              <a:t>i</a:t>
            </a:r>
            <a:r>
              <a:rPr sz="800" b="1" spc="-10" dirty="0">
                <a:latin typeface="Arial"/>
                <a:cs typeface="Arial"/>
              </a:rPr>
              <a:t>n</a:t>
            </a:r>
            <a:r>
              <a:rPr sz="800" b="1" spc="-5" dirty="0">
                <a:latin typeface="Arial"/>
                <a:cs typeface="Arial"/>
              </a:rPr>
              <a:t>el,</a:t>
            </a:r>
            <a:r>
              <a:rPr sz="800" b="1" spc="2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in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th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CENTC</a:t>
            </a:r>
            <a:r>
              <a:rPr sz="800" b="1" spc="-15" dirty="0">
                <a:latin typeface="Arial"/>
                <a:cs typeface="Arial"/>
              </a:rPr>
              <a:t>O</a:t>
            </a:r>
            <a:r>
              <a:rPr sz="800" b="1" spc="-10" dirty="0">
                <a:latin typeface="Arial"/>
                <a:cs typeface="Arial"/>
              </a:rPr>
              <a:t>M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area</a:t>
            </a:r>
            <a:r>
              <a:rPr sz="800" b="1" spc="2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o</a:t>
            </a:r>
            <a:r>
              <a:rPr sz="800" b="1" spc="-5" dirty="0">
                <a:latin typeface="Arial"/>
                <a:cs typeface="Arial"/>
              </a:rPr>
              <a:t>f </a:t>
            </a:r>
            <a:r>
              <a:rPr sz="800" b="1" spc="-10" dirty="0">
                <a:latin typeface="Arial"/>
                <a:cs typeface="Arial"/>
              </a:rPr>
              <a:t>op</a:t>
            </a:r>
            <a:r>
              <a:rPr sz="800" b="1" spc="-5" dirty="0">
                <a:latin typeface="Arial"/>
                <a:cs typeface="Arial"/>
              </a:rPr>
              <a:t>era</a:t>
            </a:r>
            <a:r>
              <a:rPr sz="800" b="1" spc="-10" dirty="0">
                <a:latin typeface="Arial"/>
                <a:cs typeface="Arial"/>
              </a:rPr>
              <a:t>t</a:t>
            </a:r>
            <a:r>
              <a:rPr sz="800" b="1" spc="-5" dirty="0">
                <a:latin typeface="Arial"/>
                <a:cs typeface="Arial"/>
              </a:rPr>
              <a:t>i</a:t>
            </a:r>
            <a:r>
              <a:rPr sz="800" b="1" spc="-10" dirty="0">
                <a:latin typeface="Arial"/>
                <a:cs typeface="Arial"/>
              </a:rPr>
              <a:t>on</a:t>
            </a:r>
            <a:r>
              <a:rPr sz="800" b="1" spc="-5" dirty="0">
                <a:latin typeface="Arial"/>
                <a:cs typeface="Arial"/>
              </a:rPr>
              <a:t>s,</a:t>
            </a:r>
            <a:r>
              <a:rPr sz="800" b="1" spc="2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spc="-10" dirty="0">
                <a:latin typeface="Arial"/>
                <a:cs typeface="Arial"/>
              </a:rPr>
              <a:t>n</a:t>
            </a:r>
            <a:r>
              <a:rPr sz="800" b="1" spc="-5" dirty="0">
                <a:latin typeface="Arial"/>
                <a:cs typeface="Arial"/>
              </a:rPr>
              <a:t>d </a:t>
            </a:r>
            <a:r>
              <a:rPr sz="800" b="1" spc="-10" dirty="0">
                <a:latin typeface="Arial"/>
                <a:cs typeface="Arial"/>
              </a:rPr>
              <a:t>und</a:t>
            </a:r>
            <a:r>
              <a:rPr sz="800" b="1" spc="-5" dirty="0">
                <a:latin typeface="Arial"/>
                <a:cs typeface="Arial"/>
              </a:rPr>
              <a:t>er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th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c</a:t>
            </a:r>
            <a:r>
              <a:rPr sz="800" b="1" spc="-10" dirty="0">
                <a:latin typeface="Arial"/>
                <a:cs typeface="Arial"/>
              </a:rPr>
              <a:t>ont</a:t>
            </a:r>
            <a:r>
              <a:rPr sz="800" b="1" spc="-5" dirty="0">
                <a:latin typeface="Arial"/>
                <a:cs typeface="Arial"/>
              </a:rPr>
              <a:t>r</a:t>
            </a:r>
            <a:r>
              <a:rPr sz="800" b="1" spc="-10" dirty="0">
                <a:latin typeface="Arial"/>
                <a:cs typeface="Arial"/>
              </a:rPr>
              <a:t>o</a:t>
            </a:r>
            <a:r>
              <a:rPr sz="800" b="1" spc="-5" dirty="0">
                <a:latin typeface="Arial"/>
                <a:cs typeface="Arial"/>
              </a:rPr>
              <a:t>l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o</a:t>
            </a:r>
            <a:r>
              <a:rPr sz="800" b="1" spc="-5" dirty="0">
                <a:latin typeface="Arial"/>
                <a:cs typeface="Arial"/>
              </a:rPr>
              <a:t>f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th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C</a:t>
            </a:r>
            <a:r>
              <a:rPr sz="800" b="1" spc="-15" dirty="0">
                <a:latin typeface="Arial"/>
                <a:cs typeface="Arial"/>
              </a:rPr>
              <a:t>omb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spc="-10" dirty="0">
                <a:latin typeface="Arial"/>
                <a:cs typeface="Arial"/>
              </a:rPr>
              <a:t>t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spc="-10" dirty="0">
                <a:latin typeface="Arial"/>
                <a:cs typeface="Arial"/>
              </a:rPr>
              <a:t>n</a:t>
            </a:r>
            <a:r>
              <a:rPr sz="800" b="1" spc="-5" dirty="0">
                <a:latin typeface="Arial"/>
                <a:cs typeface="Arial"/>
              </a:rPr>
              <a:t>t</a:t>
            </a:r>
            <a:r>
              <a:rPr sz="800" b="1" spc="2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C</a:t>
            </a:r>
            <a:r>
              <a:rPr sz="800" b="1" spc="-15" dirty="0">
                <a:latin typeface="Arial"/>
                <a:cs typeface="Arial"/>
              </a:rPr>
              <a:t>omm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spc="-10" dirty="0">
                <a:latin typeface="Arial"/>
                <a:cs typeface="Arial"/>
              </a:rPr>
              <a:t>nd</a:t>
            </a:r>
            <a:r>
              <a:rPr sz="800" b="1" spc="-5" dirty="0">
                <a:latin typeface="Arial"/>
                <a:cs typeface="Arial"/>
              </a:rPr>
              <a:t>er, CEN</a:t>
            </a:r>
            <a:r>
              <a:rPr sz="800" b="1" spc="-10" dirty="0">
                <a:latin typeface="Arial"/>
                <a:cs typeface="Arial"/>
              </a:rPr>
              <a:t>TC</a:t>
            </a:r>
            <a:r>
              <a:rPr sz="800" b="1" spc="-15" dirty="0">
                <a:latin typeface="Arial"/>
                <a:cs typeface="Arial"/>
              </a:rPr>
              <a:t>O</a:t>
            </a:r>
            <a:r>
              <a:rPr sz="800" b="1" spc="-5" dirty="0">
                <a:latin typeface="Arial"/>
                <a:cs typeface="Arial"/>
              </a:rPr>
              <a:t>M,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b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-10" dirty="0">
                <a:latin typeface="Arial"/>
                <a:cs typeface="Arial"/>
              </a:rPr>
              <a:t>t</a:t>
            </a:r>
            <a:r>
              <a:rPr sz="800" b="1" spc="5" dirty="0">
                <a:latin typeface="Arial"/>
                <a:cs typeface="Arial"/>
              </a:rPr>
              <a:t>w</a:t>
            </a:r>
            <a:r>
              <a:rPr sz="800" b="1" spc="-5" dirty="0">
                <a:latin typeface="Arial"/>
                <a:cs typeface="Arial"/>
              </a:rPr>
              <a:t>een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1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Ja</a:t>
            </a:r>
            <a:r>
              <a:rPr sz="800" b="1" spc="-10" dirty="0">
                <a:latin typeface="Arial"/>
                <a:cs typeface="Arial"/>
              </a:rPr>
              <a:t>nu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dirty="0">
                <a:latin typeface="Arial"/>
                <a:cs typeface="Arial"/>
              </a:rPr>
              <a:t>r</a:t>
            </a:r>
            <a:r>
              <a:rPr sz="800" b="1" spc="-5" dirty="0">
                <a:latin typeface="Arial"/>
                <a:cs typeface="Arial"/>
              </a:rPr>
              <a:t>y</a:t>
            </a:r>
            <a:r>
              <a:rPr sz="800" b="1" spc="2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2015</a:t>
            </a:r>
            <a:r>
              <a:rPr sz="800" b="1" spc="2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spc="-10" dirty="0">
                <a:latin typeface="Arial"/>
                <a:cs typeface="Arial"/>
              </a:rPr>
              <a:t>n</a:t>
            </a:r>
            <a:r>
              <a:rPr sz="800" b="1" spc="-5" dirty="0">
                <a:latin typeface="Arial"/>
                <a:cs typeface="Arial"/>
              </a:rPr>
              <a:t>d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d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spc="-10" dirty="0">
                <a:latin typeface="Arial"/>
                <a:cs typeface="Arial"/>
              </a:rPr>
              <a:t>t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1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t</a:t>
            </a:r>
            <a:r>
              <a:rPr sz="800" b="1" spc="-5" dirty="0">
                <a:latin typeface="Arial"/>
                <a:cs typeface="Arial"/>
              </a:rPr>
              <a:t>o </a:t>
            </a:r>
            <a:r>
              <a:rPr sz="800" b="1" spc="-10" dirty="0">
                <a:latin typeface="Arial"/>
                <a:cs typeface="Arial"/>
              </a:rPr>
              <a:t>b</a:t>
            </a:r>
            <a:r>
              <a:rPr sz="800" b="1" spc="-5" dirty="0">
                <a:latin typeface="Arial"/>
                <a:cs typeface="Arial"/>
              </a:rPr>
              <a:t>e </a:t>
            </a:r>
            <a:r>
              <a:rPr sz="800" b="1" spc="-10" dirty="0">
                <a:latin typeface="Arial"/>
                <a:cs typeface="Arial"/>
              </a:rPr>
              <a:t>d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-10" dirty="0">
                <a:latin typeface="Arial"/>
                <a:cs typeface="Arial"/>
              </a:rPr>
              <a:t>t</a:t>
            </a:r>
            <a:r>
              <a:rPr sz="800" b="1" spc="-5" dirty="0">
                <a:latin typeface="Arial"/>
                <a:cs typeface="Arial"/>
              </a:rPr>
              <a:t>er</a:t>
            </a:r>
            <a:r>
              <a:rPr sz="800" b="1" spc="-15" dirty="0">
                <a:latin typeface="Arial"/>
                <a:cs typeface="Arial"/>
              </a:rPr>
              <a:t>m</a:t>
            </a:r>
            <a:r>
              <a:rPr sz="800" b="1" spc="-5" dirty="0">
                <a:latin typeface="Arial"/>
                <a:cs typeface="Arial"/>
              </a:rPr>
              <a:t>i</a:t>
            </a:r>
            <a:r>
              <a:rPr sz="800" b="1" spc="-10" dirty="0">
                <a:latin typeface="Arial"/>
                <a:cs typeface="Arial"/>
              </a:rPr>
              <a:t>n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-10" dirty="0">
                <a:latin typeface="Arial"/>
                <a:cs typeface="Arial"/>
              </a:rPr>
              <a:t>d.</a:t>
            </a:r>
            <a:endParaRPr sz="800">
              <a:latin typeface="Arial"/>
              <a:cs typeface="Arial"/>
            </a:endParaRPr>
          </a:p>
          <a:p>
            <a:pPr marL="186055" marR="5080" indent="-173355">
              <a:lnSpc>
                <a:spcPct val="100000"/>
              </a:lnSpc>
              <a:buFont typeface="Arial"/>
              <a:buChar char="•"/>
              <a:tabLst>
                <a:tab pos="186690" algn="l"/>
              </a:tabLst>
            </a:pPr>
            <a:r>
              <a:rPr sz="800" b="1" spc="-10" dirty="0">
                <a:latin typeface="Arial"/>
                <a:cs typeface="Arial"/>
              </a:rPr>
              <a:t>Fo</a:t>
            </a:r>
            <a:r>
              <a:rPr sz="800" b="1" spc="-5" dirty="0">
                <a:latin typeface="Arial"/>
                <a:cs typeface="Arial"/>
              </a:rPr>
              <a:t>r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calc</a:t>
            </a:r>
            <a:r>
              <a:rPr sz="800" b="1" spc="-10" dirty="0">
                <a:latin typeface="Arial"/>
                <a:cs typeface="Arial"/>
              </a:rPr>
              <a:t>u</a:t>
            </a:r>
            <a:r>
              <a:rPr sz="800" b="1" spc="-5" dirty="0">
                <a:latin typeface="Arial"/>
                <a:cs typeface="Arial"/>
              </a:rPr>
              <a:t>lati</a:t>
            </a:r>
            <a:r>
              <a:rPr sz="800" b="1" spc="-10" dirty="0">
                <a:latin typeface="Arial"/>
                <a:cs typeface="Arial"/>
              </a:rPr>
              <a:t>o</a:t>
            </a:r>
            <a:r>
              <a:rPr sz="800" b="1" spc="-5" dirty="0">
                <a:latin typeface="Arial"/>
                <a:cs typeface="Arial"/>
              </a:rPr>
              <a:t>n</a:t>
            </a:r>
            <a:r>
              <a:rPr sz="800" b="1" spc="3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pu</a:t>
            </a:r>
            <a:r>
              <a:rPr sz="800" b="1" spc="-5" dirty="0">
                <a:latin typeface="Arial"/>
                <a:cs typeface="Arial"/>
              </a:rPr>
              <a:t>r</a:t>
            </a:r>
            <a:r>
              <a:rPr sz="800" b="1" spc="-10" dirty="0">
                <a:latin typeface="Arial"/>
                <a:cs typeface="Arial"/>
              </a:rPr>
              <a:t>po</a:t>
            </a:r>
            <a:r>
              <a:rPr sz="800" b="1" spc="-5" dirty="0">
                <a:latin typeface="Arial"/>
                <a:cs typeface="Arial"/>
              </a:rPr>
              <a:t>ses,</a:t>
            </a:r>
            <a:r>
              <a:rPr sz="800" b="1" spc="2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th</a:t>
            </a:r>
            <a:r>
              <a:rPr sz="800" b="1" spc="-5" dirty="0">
                <a:latin typeface="Arial"/>
                <a:cs typeface="Arial"/>
              </a:rPr>
              <a:t>ir</a:t>
            </a:r>
            <a:r>
              <a:rPr sz="800" b="1" spc="-10" dirty="0">
                <a:latin typeface="Arial"/>
                <a:cs typeface="Arial"/>
              </a:rPr>
              <a:t>t</a:t>
            </a:r>
            <a:r>
              <a:rPr sz="800" b="1" spc="-5" dirty="0">
                <a:latin typeface="Arial"/>
                <a:cs typeface="Arial"/>
              </a:rPr>
              <a:t>y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d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spc="-20" dirty="0">
                <a:latin typeface="Arial"/>
                <a:cs typeface="Arial"/>
              </a:rPr>
              <a:t>y</a:t>
            </a:r>
            <a:r>
              <a:rPr sz="800" b="1" spc="-5" dirty="0">
                <a:latin typeface="Arial"/>
                <a:cs typeface="Arial"/>
              </a:rPr>
              <a:t>s</a:t>
            </a:r>
            <a:r>
              <a:rPr sz="800" b="1" spc="2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-10" dirty="0">
                <a:latin typeface="Arial"/>
                <a:cs typeface="Arial"/>
              </a:rPr>
              <a:t>qu</a:t>
            </a:r>
            <a:r>
              <a:rPr sz="800" b="1" spc="-5" dirty="0">
                <a:latin typeface="Arial"/>
                <a:cs typeface="Arial"/>
              </a:rPr>
              <a:t>al</a:t>
            </a:r>
            <a:r>
              <a:rPr sz="800" b="1" spc="2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one </a:t>
            </a:r>
            <a:r>
              <a:rPr sz="800" b="1" spc="-5" dirty="0">
                <a:latin typeface="Arial"/>
                <a:cs typeface="Arial"/>
              </a:rPr>
              <a:t>cale</a:t>
            </a:r>
            <a:r>
              <a:rPr sz="800" b="1" spc="-10" dirty="0">
                <a:latin typeface="Arial"/>
                <a:cs typeface="Arial"/>
              </a:rPr>
              <a:t>nd</a:t>
            </a:r>
            <a:r>
              <a:rPr sz="800" b="1" spc="-5" dirty="0">
                <a:latin typeface="Arial"/>
                <a:cs typeface="Arial"/>
              </a:rPr>
              <a:t>ar</a:t>
            </a:r>
            <a:r>
              <a:rPr sz="800" b="1" spc="3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month</a:t>
            </a:r>
            <a:r>
              <a:rPr sz="800" b="1" spc="-5" dirty="0">
                <a:latin typeface="Arial"/>
                <a:cs typeface="Arial"/>
              </a:rPr>
              <a:t>.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Wh</a:t>
            </a:r>
            <a:r>
              <a:rPr sz="800" b="1" spc="-5" dirty="0">
                <a:latin typeface="Arial"/>
                <a:cs typeface="Arial"/>
              </a:rPr>
              <a:t>en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c</a:t>
            </a:r>
            <a:r>
              <a:rPr sz="800" b="1" spc="-10" dirty="0">
                <a:latin typeface="Arial"/>
                <a:cs typeface="Arial"/>
              </a:rPr>
              <a:t>ont</a:t>
            </a:r>
            <a:r>
              <a:rPr sz="800" b="1" spc="-5" dirty="0">
                <a:latin typeface="Arial"/>
                <a:cs typeface="Arial"/>
              </a:rPr>
              <a:t>i</a:t>
            </a:r>
            <a:r>
              <a:rPr sz="800" b="1" spc="-10" dirty="0">
                <a:latin typeface="Arial"/>
                <a:cs typeface="Arial"/>
              </a:rPr>
              <a:t>nuou</a:t>
            </a:r>
            <a:r>
              <a:rPr sz="800" b="1" spc="-5" dirty="0">
                <a:latin typeface="Arial"/>
                <a:cs typeface="Arial"/>
              </a:rPr>
              <a:t>s</a:t>
            </a:r>
            <a:r>
              <a:rPr sz="800" b="1" spc="2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d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-10" dirty="0">
                <a:latin typeface="Arial"/>
                <a:cs typeface="Arial"/>
              </a:rPr>
              <a:t>p</a:t>
            </a:r>
            <a:r>
              <a:rPr sz="800" b="1" spc="-5" dirty="0">
                <a:latin typeface="Arial"/>
                <a:cs typeface="Arial"/>
              </a:rPr>
              <a:t>lo</a:t>
            </a:r>
            <a:r>
              <a:rPr sz="800" b="1" spc="-20" dirty="0">
                <a:latin typeface="Arial"/>
                <a:cs typeface="Arial"/>
              </a:rPr>
              <a:t>y</a:t>
            </a:r>
            <a:r>
              <a:rPr sz="800" b="1" spc="-10" dirty="0">
                <a:latin typeface="Arial"/>
                <a:cs typeface="Arial"/>
              </a:rPr>
              <a:t>men</a:t>
            </a:r>
            <a:r>
              <a:rPr sz="800" b="1" spc="-5" dirty="0">
                <a:latin typeface="Arial"/>
                <a:cs typeface="Arial"/>
              </a:rPr>
              <a:t>t</a:t>
            </a:r>
            <a:r>
              <a:rPr sz="800" b="1" spc="3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p</a:t>
            </a:r>
            <a:r>
              <a:rPr sz="800" b="1" spc="-5" dirty="0">
                <a:latin typeface="Arial"/>
                <a:cs typeface="Arial"/>
              </a:rPr>
              <a:t>eri</a:t>
            </a:r>
            <a:r>
              <a:rPr sz="800" b="1" spc="-10" dirty="0">
                <a:latin typeface="Arial"/>
                <a:cs typeface="Arial"/>
              </a:rPr>
              <a:t>ods </a:t>
            </a:r>
            <a:r>
              <a:rPr sz="800" b="1" spc="-5" dirty="0">
                <a:latin typeface="Arial"/>
                <a:cs typeface="Arial"/>
              </a:rPr>
              <a:t>are</a:t>
            </a:r>
            <a:r>
              <a:rPr sz="800" b="1" spc="1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less</a:t>
            </a:r>
            <a:r>
              <a:rPr sz="800" b="1" spc="2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th</a:t>
            </a:r>
            <a:r>
              <a:rPr sz="800" b="1" spc="-5" dirty="0">
                <a:latin typeface="Arial"/>
                <a:cs typeface="Arial"/>
              </a:rPr>
              <a:t>an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6-</a:t>
            </a:r>
            <a:r>
              <a:rPr sz="800" b="1" spc="-10" dirty="0">
                <a:latin typeface="Arial"/>
                <a:cs typeface="Arial"/>
              </a:rPr>
              <a:t>mont</a:t>
            </a:r>
            <a:r>
              <a:rPr sz="800" b="1" spc="-5" dirty="0">
                <a:latin typeface="Arial"/>
                <a:cs typeface="Arial"/>
              </a:rPr>
              <a:t>h</a:t>
            </a:r>
            <a:r>
              <a:rPr sz="800" b="1" spc="1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p</a:t>
            </a:r>
            <a:r>
              <a:rPr sz="800" b="1" spc="-5" dirty="0">
                <a:latin typeface="Arial"/>
                <a:cs typeface="Arial"/>
              </a:rPr>
              <a:t>eri</a:t>
            </a:r>
            <a:r>
              <a:rPr sz="800" b="1" spc="-10" dirty="0">
                <a:latin typeface="Arial"/>
                <a:cs typeface="Arial"/>
              </a:rPr>
              <a:t>od</a:t>
            </a:r>
            <a:r>
              <a:rPr sz="800" b="1" spc="-5" dirty="0">
                <a:latin typeface="Arial"/>
                <a:cs typeface="Arial"/>
              </a:rPr>
              <a:t>s,</a:t>
            </a:r>
            <a:r>
              <a:rPr sz="800" b="1" spc="2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on</a:t>
            </a:r>
            <a:r>
              <a:rPr sz="800" b="1" spc="-5" dirty="0">
                <a:latin typeface="Arial"/>
                <a:cs typeface="Arial"/>
              </a:rPr>
              <a:t>ly</a:t>
            </a:r>
            <a:r>
              <a:rPr sz="800" b="1" spc="1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th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15" dirty="0">
                <a:latin typeface="Arial"/>
                <a:cs typeface="Arial"/>
              </a:rPr>
              <a:t>numb</a:t>
            </a:r>
            <a:r>
              <a:rPr sz="800" b="1" spc="-5" dirty="0">
                <a:latin typeface="Arial"/>
                <a:cs typeface="Arial"/>
              </a:rPr>
              <a:t>er</a:t>
            </a:r>
            <a:r>
              <a:rPr sz="800" b="1" spc="1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o</a:t>
            </a:r>
            <a:r>
              <a:rPr sz="800" b="1" spc="-5" dirty="0">
                <a:latin typeface="Arial"/>
                <a:cs typeface="Arial"/>
              </a:rPr>
              <a:t>f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d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spc="-20" dirty="0">
                <a:latin typeface="Arial"/>
                <a:cs typeface="Arial"/>
              </a:rPr>
              <a:t>y</a:t>
            </a:r>
            <a:r>
              <a:rPr sz="800" b="1" spc="-5" dirty="0">
                <a:latin typeface="Arial"/>
                <a:cs typeface="Arial"/>
              </a:rPr>
              <a:t>s in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th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month</a:t>
            </a:r>
            <a:r>
              <a:rPr sz="800" b="1" spc="-5" dirty="0">
                <a:latin typeface="Arial"/>
                <a:cs typeface="Arial"/>
              </a:rPr>
              <a:t>s</a:t>
            </a:r>
            <a:r>
              <a:rPr sz="800" b="1" spc="1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o</a:t>
            </a:r>
            <a:r>
              <a:rPr sz="800" b="1" spc="-5" dirty="0">
                <a:latin typeface="Arial"/>
                <a:cs typeface="Arial"/>
              </a:rPr>
              <a:t>f arr</a:t>
            </a: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20" dirty="0">
                <a:latin typeface="Arial"/>
                <a:cs typeface="Arial"/>
              </a:rPr>
              <a:t>v</a:t>
            </a:r>
            <a:r>
              <a:rPr sz="800" b="1" spc="-5" dirty="0">
                <a:latin typeface="Arial"/>
                <a:cs typeface="Arial"/>
              </a:rPr>
              <a:t>al</a:t>
            </a:r>
            <a:r>
              <a:rPr sz="800" b="1" spc="3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to</a:t>
            </a:r>
            <a:r>
              <a:rPr sz="800" b="1" spc="-5" dirty="0">
                <a:latin typeface="Arial"/>
                <a:cs typeface="Arial"/>
              </a:rPr>
              <a:t>,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spc="-10" dirty="0">
                <a:latin typeface="Arial"/>
                <a:cs typeface="Arial"/>
              </a:rPr>
              <a:t>n</a:t>
            </a:r>
            <a:r>
              <a:rPr sz="800" b="1" spc="-5" dirty="0">
                <a:latin typeface="Arial"/>
                <a:cs typeface="Arial"/>
              </a:rPr>
              <a:t>d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d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-10" dirty="0">
                <a:latin typeface="Arial"/>
                <a:cs typeface="Arial"/>
              </a:rPr>
              <a:t>p</a:t>
            </a:r>
            <a:r>
              <a:rPr sz="800" b="1" spc="-5" dirty="0">
                <a:latin typeface="Arial"/>
                <a:cs typeface="Arial"/>
              </a:rPr>
              <a:t>ar</a:t>
            </a:r>
            <a:r>
              <a:rPr sz="800" b="1" spc="-10" dirty="0">
                <a:latin typeface="Arial"/>
                <a:cs typeface="Arial"/>
              </a:rPr>
              <a:t>tu</a:t>
            </a:r>
            <a:r>
              <a:rPr sz="800" b="1" spc="-5" dirty="0">
                <a:latin typeface="Arial"/>
                <a:cs typeface="Arial"/>
              </a:rPr>
              <a:t>re</a:t>
            </a:r>
            <a:r>
              <a:rPr sz="800" b="1" spc="2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f</a:t>
            </a:r>
            <a:r>
              <a:rPr sz="800" b="1" spc="-5" dirty="0">
                <a:latin typeface="Arial"/>
                <a:cs typeface="Arial"/>
              </a:rPr>
              <a:t>r</a:t>
            </a:r>
            <a:r>
              <a:rPr sz="800" b="1" spc="-10" dirty="0">
                <a:latin typeface="Arial"/>
                <a:cs typeface="Arial"/>
              </a:rPr>
              <a:t>om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th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area </a:t>
            </a:r>
            <a:r>
              <a:rPr sz="800" b="1" spc="-10" dirty="0">
                <a:latin typeface="Arial"/>
                <a:cs typeface="Arial"/>
              </a:rPr>
              <a:t>o</a:t>
            </a:r>
            <a:r>
              <a:rPr sz="800" b="1" spc="-5" dirty="0">
                <a:latin typeface="Arial"/>
                <a:cs typeface="Arial"/>
              </a:rPr>
              <a:t>f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op</a:t>
            </a:r>
            <a:r>
              <a:rPr sz="800" b="1" spc="-5" dirty="0">
                <a:latin typeface="Arial"/>
                <a:cs typeface="Arial"/>
              </a:rPr>
              <a:t>era</a:t>
            </a:r>
            <a:r>
              <a:rPr sz="800" b="1" spc="-10" dirty="0">
                <a:latin typeface="Arial"/>
                <a:cs typeface="Arial"/>
              </a:rPr>
              <a:t>t</a:t>
            </a:r>
            <a:r>
              <a:rPr sz="800" b="1" spc="-5" dirty="0">
                <a:latin typeface="Arial"/>
                <a:cs typeface="Arial"/>
              </a:rPr>
              <a:t>i</a:t>
            </a:r>
            <a:r>
              <a:rPr sz="800" b="1" spc="-10" dirty="0">
                <a:latin typeface="Arial"/>
                <a:cs typeface="Arial"/>
              </a:rPr>
              <a:t>on</a:t>
            </a:r>
            <a:r>
              <a:rPr sz="800" b="1" spc="-5" dirty="0">
                <a:latin typeface="Arial"/>
                <a:cs typeface="Arial"/>
              </a:rPr>
              <a:t>s</a:t>
            </a:r>
            <a:r>
              <a:rPr sz="800" b="1" spc="2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are</a:t>
            </a:r>
            <a:r>
              <a:rPr sz="800" b="1" spc="1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c</a:t>
            </a:r>
            <a:r>
              <a:rPr sz="800" b="1" spc="-10" dirty="0">
                <a:latin typeface="Arial"/>
                <a:cs typeface="Arial"/>
              </a:rPr>
              <a:t>ount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-10" dirty="0">
                <a:latin typeface="Arial"/>
                <a:cs typeface="Arial"/>
              </a:rPr>
              <a:t>d</a:t>
            </a:r>
            <a:r>
              <a:rPr sz="800" b="1" spc="-5" dirty="0">
                <a:latin typeface="Arial"/>
                <a:cs typeface="Arial"/>
              </a:rPr>
              <a:t>.</a:t>
            </a:r>
            <a:r>
              <a:rPr sz="800" b="1" spc="2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So</a:t>
            </a:r>
            <a:r>
              <a:rPr sz="800" b="1" spc="-5" dirty="0">
                <a:latin typeface="Arial"/>
                <a:cs typeface="Arial"/>
              </a:rPr>
              <a:t>l</a:t>
            </a:r>
            <a:r>
              <a:rPr sz="800" b="1" spc="-10" dirty="0">
                <a:latin typeface="Arial"/>
                <a:cs typeface="Arial"/>
              </a:rPr>
              <a:t>d</a:t>
            </a:r>
            <a:r>
              <a:rPr sz="800" b="1" spc="-5" dirty="0">
                <a:latin typeface="Arial"/>
                <a:cs typeface="Arial"/>
              </a:rPr>
              <a:t>iers</a:t>
            </a:r>
            <a:r>
              <a:rPr sz="800" b="1" spc="20" dirty="0">
                <a:latin typeface="Arial"/>
                <a:cs typeface="Arial"/>
              </a:rPr>
              <a:t> </a:t>
            </a:r>
            <a:r>
              <a:rPr sz="800" b="1" spc="-15" dirty="0">
                <a:latin typeface="Arial"/>
                <a:cs typeface="Arial"/>
              </a:rPr>
              <a:t>mu</a:t>
            </a:r>
            <a:r>
              <a:rPr sz="800" b="1" spc="-5" dirty="0">
                <a:latin typeface="Arial"/>
                <a:cs typeface="Arial"/>
              </a:rPr>
              <a:t>st</a:t>
            </a:r>
            <a:r>
              <a:rPr sz="800" b="1" spc="1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h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spc="-20" dirty="0">
                <a:latin typeface="Arial"/>
                <a:cs typeface="Arial"/>
              </a:rPr>
              <a:t>v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2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6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fu</a:t>
            </a:r>
            <a:r>
              <a:rPr sz="800" b="1" spc="-5" dirty="0">
                <a:latin typeface="Arial"/>
                <a:cs typeface="Arial"/>
              </a:rPr>
              <a:t>ll </a:t>
            </a:r>
            <a:r>
              <a:rPr sz="800" b="1" spc="-10" dirty="0">
                <a:latin typeface="Arial"/>
                <a:cs typeface="Arial"/>
              </a:rPr>
              <a:t>month</a:t>
            </a:r>
            <a:r>
              <a:rPr sz="800" b="1" spc="-5" dirty="0">
                <a:latin typeface="Arial"/>
                <a:cs typeface="Arial"/>
              </a:rPr>
              <a:t>s.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3050" y="1714106"/>
            <a:ext cx="588525" cy="1899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583" y="1714106"/>
            <a:ext cx="637679" cy="19089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4813" y="1139449"/>
            <a:ext cx="1523365" cy="0"/>
          </a:xfrm>
          <a:custGeom>
            <a:avLst/>
            <a:gdLst/>
            <a:ahLst/>
            <a:cxnLst/>
            <a:rect l="l" t="t" r="r" b="b"/>
            <a:pathLst>
              <a:path w="1523364">
                <a:moveTo>
                  <a:pt x="0" y="0"/>
                </a:moveTo>
                <a:lnTo>
                  <a:pt x="152323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120150" y="2818464"/>
            <a:ext cx="1864995" cy="221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700" i="1" spc="-5" dirty="0">
                <a:latin typeface="Calibri"/>
                <a:cs typeface="Calibri"/>
              </a:rPr>
              <a:t>*</a:t>
            </a:r>
            <a:r>
              <a:rPr sz="700" i="1" dirty="0">
                <a:latin typeface="Calibri"/>
                <a:cs typeface="Calibri"/>
              </a:rPr>
              <a:t>S</a:t>
            </a:r>
            <a:r>
              <a:rPr sz="700" i="1" spc="-5" dirty="0">
                <a:latin typeface="Calibri"/>
                <a:cs typeface="Calibri"/>
              </a:rPr>
              <a:t>ub</a:t>
            </a:r>
            <a:r>
              <a:rPr sz="700" i="1" dirty="0">
                <a:latin typeface="Calibri"/>
                <a:cs typeface="Calibri"/>
              </a:rPr>
              <a:t>se</a:t>
            </a:r>
            <a:r>
              <a:rPr sz="700" i="1" spc="-5" dirty="0">
                <a:latin typeface="Calibri"/>
                <a:cs typeface="Calibri"/>
              </a:rPr>
              <a:t>qu</a:t>
            </a:r>
            <a:r>
              <a:rPr sz="700" i="1" dirty="0">
                <a:latin typeface="Calibri"/>
                <a:cs typeface="Calibri"/>
              </a:rPr>
              <a:t>e</a:t>
            </a:r>
            <a:r>
              <a:rPr sz="700" i="1" spc="-5" dirty="0">
                <a:latin typeface="Calibri"/>
                <a:cs typeface="Calibri"/>
              </a:rPr>
              <a:t>n</a:t>
            </a:r>
            <a:r>
              <a:rPr sz="700" i="1" dirty="0">
                <a:latin typeface="Calibri"/>
                <a:cs typeface="Calibri"/>
              </a:rPr>
              <a:t>t</a:t>
            </a:r>
            <a:r>
              <a:rPr sz="700" i="1" spc="15" dirty="0">
                <a:latin typeface="Calibri"/>
                <a:cs typeface="Calibri"/>
              </a:rPr>
              <a:t> </a:t>
            </a:r>
            <a:r>
              <a:rPr sz="700" i="1" spc="-5" dirty="0">
                <a:latin typeface="Calibri"/>
                <a:cs typeface="Calibri"/>
              </a:rPr>
              <a:t>a</a:t>
            </a:r>
            <a:r>
              <a:rPr sz="700" i="1" dirty="0">
                <a:latin typeface="Calibri"/>
                <a:cs typeface="Calibri"/>
              </a:rPr>
              <a:t>w</a:t>
            </a:r>
            <a:r>
              <a:rPr sz="700" i="1" spc="-5" dirty="0">
                <a:latin typeface="Calibri"/>
                <a:cs typeface="Calibri"/>
              </a:rPr>
              <a:t>ard</a:t>
            </a:r>
            <a:r>
              <a:rPr sz="700" i="1" dirty="0">
                <a:latin typeface="Calibri"/>
                <a:cs typeface="Calibri"/>
              </a:rPr>
              <a:t>s</a:t>
            </a:r>
            <a:r>
              <a:rPr sz="700" i="1" spc="5" dirty="0">
                <a:latin typeface="Calibri"/>
                <a:cs typeface="Calibri"/>
              </a:rPr>
              <a:t> </a:t>
            </a:r>
            <a:r>
              <a:rPr sz="700" i="1" spc="-5" dirty="0">
                <a:latin typeface="Calibri"/>
                <a:cs typeface="Calibri"/>
              </a:rPr>
              <a:t>o</a:t>
            </a:r>
            <a:r>
              <a:rPr sz="700" i="1" dirty="0">
                <a:latin typeface="Calibri"/>
                <a:cs typeface="Calibri"/>
              </a:rPr>
              <a:t>f</a:t>
            </a:r>
            <a:r>
              <a:rPr sz="700" i="1" spc="5" dirty="0">
                <a:latin typeface="Calibri"/>
                <a:cs typeface="Calibri"/>
              </a:rPr>
              <a:t> </a:t>
            </a:r>
            <a:r>
              <a:rPr sz="700" i="1" spc="-5" dirty="0">
                <a:latin typeface="Calibri"/>
                <a:cs typeface="Calibri"/>
              </a:rPr>
              <a:t>th</a:t>
            </a:r>
            <a:r>
              <a:rPr sz="700" i="1" dirty="0">
                <a:latin typeface="Calibri"/>
                <a:cs typeface="Calibri"/>
              </a:rPr>
              <a:t>e</a:t>
            </a:r>
            <a:r>
              <a:rPr sz="700" i="1" spc="10" dirty="0">
                <a:latin typeface="Calibri"/>
                <a:cs typeface="Calibri"/>
              </a:rPr>
              <a:t> </a:t>
            </a:r>
            <a:r>
              <a:rPr sz="700" i="1" spc="-5" dirty="0">
                <a:latin typeface="Calibri"/>
                <a:cs typeface="Calibri"/>
              </a:rPr>
              <a:t>N</a:t>
            </a:r>
            <a:r>
              <a:rPr sz="700" i="1" dirty="0">
                <a:latin typeface="Calibri"/>
                <a:cs typeface="Calibri"/>
              </a:rPr>
              <a:t>A</a:t>
            </a:r>
            <a:r>
              <a:rPr sz="700" i="1" spc="-5" dirty="0">
                <a:latin typeface="Calibri"/>
                <a:cs typeface="Calibri"/>
              </a:rPr>
              <a:t>T</a:t>
            </a:r>
            <a:r>
              <a:rPr sz="700" i="1" dirty="0">
                <a:latin typeface="Calibri"/>
                <a:cs typeface="Calibri"/>
              </a:rPr>
              <a:t>O</a:t>
            </a:r>
            <a:r>
              <a:rPr sz="700" i="1" spc="-10" dirty="0">
                <a:latin typeface="Calibri"/>
                <a:cs typeface="Calibri"/>
              </a:rPr>
              <a:t> </a:t>
            </a:r>
            <a:r>
              <a:rPr sz="700" i="1" dirty="0">
                <a:latin typeface="Calibri"/>
                <a:cs typeface="Calibri"/>
              </a:rPr>
              <a:t>Me</a:t>
            </a:r>
            <a:r>
              <a:rPr sz="700" i="1" spc="-5" dirty="0">
                <a:latin typeface="Calibri"/>
                <a:cs typeface="Calibri"/>
              </a:rPr>
              <a:t>da</a:t>
            </a:r>
            <a:r>
              <a:rPr sz="700" i="1" dirty="0">
                <a:latin typeface="Calibri"/>
                <a:cs typeface="Calibri"/>
              </a:rPr>
              <a:t>l</a:t>
            </a:r>
            <a:r>
              <a:rPr sz="700" i="1" spc="10" dirty="0">
                <a:latin typeface="Calibri"/>
                <a:cs typeface="Calibri"/>
              </a:rPr>
              <a:t> </a:t>
            </a:r>
            <a:r>
              <a:rPr sz="700" i="1" spc="-5" dirty="0">
                <a:latin typeface="Calibri"/>
                <a:cs typeface="Calibri"/>
              </a:rPr>
              <a:t>ar</a:t>
            </a:r>
            <a:r>
              <a:rPr sz="700" i="1" dirty="0">
                <a:latin typeface="Calibri"/>
                <a:cs typeface="Calibri"/>
              </a:rPr>
              <a:t>e</a:t>
            </a:r>
            <a:r>
              <a:rPr sz="700" i="1" spc="10" dirty="0">
                <a:latin typeface="Calibri"/>
                <a:cs typeface="Calibri"/>
              </a:rPr>
              <a:t> </a:t>
            </a:r>
            <a:r>
              <a:rPr sz="700" i="1" spc="-5" dirty="0">
                <a:latin typeface="Calibri"/>
                <a:cs typeface="Calibri"/>
              </a:rPr>
              <a:t>on</a:t>
            </a:r>
            <a:r>
              <a:rPr sz="700" i="1" dirty="0">
                <a:latin typeface="Calibri"/>
                <a:cs typeface="Calibri"/>
              </a:rPr>
              <a:t>ly </a:t>
            </a:r>
            <a:r>
              <a:rPr sz="700" i="1" spc="-5" dirty="0">
                <a:latin typeface="Calibri"/>
                <a:cs typeface="Calibri"/>
              </a:rPr>
              <a:t>author</a:t>
            </a:r>
            <a:r>
              <a:rPr sz="700" i="1" dirty="0">
                <a:latin typeface="Calibri"/>
                <a:cs typeface="Calibri"/>
              </a:rPr>
              <a:t>i</a:t>
            </a:r>
            <a:r>
              <a:rPr sz="700" i="1" spc="-5" dirty="0">
                <a:latin typeface="Calibri"/>
                <a:cs typeface="Calibri"/>
              </a:rPr>
              <a:t>z</a:t>
            </a:r>
            <a:r>
              <a:rPr sz="700" i="1" dirty="0">
                <a:latin typeface="Calibri"/>
                <a:cs typeface="Calibri"/>
              </a:rPr>
              <a:t>ed</a:t>
            </a:r>
            <a:r>
              <a:rPr sz="700" i="1" spc="20" dirty="0">
                <a:latin typeface="Calibri"/>
                <a:cs typeface="Calibri"/>
              </a:rPr>
              <a:t> </a:t>
            </a:r>
            <a:r>
              <a:rPr sz="700" i="1" dirty="0">
                <a:latin typeface="Calibri"/>
                <a:cs typeface="Calibri"/>
              </a:rPr>
              <a:t>f</a:t>
            </a:r>
            <a:r>
              <a:rPr sz="700" i="1" spc="-5" dirty="0">
                <a:latin typeface="Calibri"/>
                <a:cs typeface="Calibri"/>
              </a:rPr>
              <a:t>o</a:t>
            </a:r>
            <a:r>
              <a:rPr sz="700" i="1" dirty="0">
                <a:latin typeface="Calibri"/>
                <a:cs typeface="Calibri"/>
              </a:rPr>
              <a:t>r</a:t>
            </a:r>
            <a:r>
              <a:rPr sz="700" i="1" spc="-5" dirty="0">
                <a:latin typeface="Calibri"/>
                <a:cs typeface="Calibri"/>
              </a:rPr>
              <a:t> </a:t>
            </a:r>
            <a:r>
              <a:rPr sz="700" i="1" dirty="0">
                <a:latin typeface="Calibri"/>
                <a:cs typeface="Calibri"/>
              </a:rPr>
              <a:t>se</a:t>
            </a:r>
            <a:r>
              <a:rPr sz="700" i="1" spc="-5" dirty="0">
                <a:latin typeface="Calibri"/>
                <a:cs typeface="Calibri"/>
              </a:rPr>
              <a:t>rv</a:t>
            </a:r>
            <a:r>
              <a:rPr sz="700" i="1" dirty="0">
                <a:latin typeface="Calibri"/>
                <a:cs typeface="Calibri"/>
              </a:rPr>
              <a:t>ice</a:t>
            </a:r>
            <a:r>
              <a:rPr sz="700" i="1" spc="-5" dirty="0">
                <a:latin typeface="Calibri"/>
                <a:cs typeface="Calibri"/>
              </a:rPr>
              <a:t> </a:t>
            </a:r>
            <a:r>
              <a:rPr sz="700" i="1" dirty="0">
                <a:latin typeface="Calibri"/>
                <a:cs typeface="Calibri"/>
              </a:rPr>
              <a:t>in</a:t>
            </a:r>
            <a:r>
              <a:rPr sz="700" i="1" spc="5" dirty="0">
                <a:latin typeface="Calibri"/>
                <a:cs typeface="Calibri"/>
              </a:rPr>
              <a:t> </a:t>
            </a:r>
            <a:r>
              <a:rPr sz="700" i="1" spc="-5" dirty="0">
                <a:latin typeface="Calibri"/>
                <a:cs typeface="Calibri"/>
              </a:rPr>
              <a:t>d</a:t>
            </a:r>
            <a:r>
              <a:rPr sz="700" i="1" dirty="0">
                <a:latin typeface="Calibri"/>
                <a:cs typeface="Calibri"/>
              </a:rPr>
              <a:t>iffe</a:t>
            </a:r>
            <a:r>
              <a:rPr sz="700" i="1" spc="-5" dirty="0">
                <a:latin typeface="Calibri"/>
                <a:cs typeface="Calibri"/>
              </a:rPr>
              <a:t>r</a:t>
            </a:r>
            <a:r>
              <a:rPr sz="700" i="1" dirty="0">
                <a:latin typeface="Calibri"/>
                <a:cs typeface="Calibri"/>
              </a:rPr>
              <a:t>e</a:t>
            </a:r>
            <a:r>
              <a:rPr sz="700" i="1" spc="-5" dirty="0">
                <a:latin typeface="Calibri"/>
                <a:cs typeface="Calibri"/>
              </a:rPr>
              <a:t>n</a:t>
            </a:r>
            <a:r>
              <a:rPr sz="700" i="1" dirty="0">
                <a:latin typeface="Calibri"/>
                <a:cs typeface="Calibri"/>
              </a:rPr>
              <a:t>t </a:t>
            </a:r>
            <a:r>
              <a:rPr sz="700" i="1" spc="-5" dirty="0">
                <a:latin typeface="Calibri"/>
                <a:cs typeface="Calibri"/>
              </a:rPr>
              <a:t>N</a:t>
            </a:r>
            <a:r>
              <a:rPr sz="700" i="1" dirty="0">
                <a:latin typeface="Calibri"/>
                <a:cs typeface="Calibri"/>
              </a:rPr>
              <a:t>A</a:t>
            </a:r>
            <a:r>
              <a:rPr sz="700" i="1" spc="-5" dirty="0">
                <a:latin typeface="Calibri"/>
                <a:cs typeface="Calibri"/>
              </a:rPr>
              <a:t>T</a:t>
            </a:r>
            <a:r>
              <a:rPr sz="700" i="1" dirty="0">
                <a:latin typeface="Calibri"/>
                <a:cs typeface="Calibri"/>
              </a:rPr>
              <a:t>O</a:t>
            </a:r>
            <a:r>
              <a:rPr sz="700" i="1" spc="-10" dirty="0">
                <a:latin typeface="Calibri"/>
                <a:cs typeface="Calibri"/>
              </a:rPr>
              <a:t> </a:t>
            </a:r>
            <a:r>
              <a:rPr sz="700" i="1" spc="-5" dirty="0">
                <a:latin typeface="Calibri"/>
                <a:cs typeface="Calibri"/>
              </a:rPr>
              <a:t>op</a:t>
            </a:r>
            <a:r>
              <a:rPr sz="700" i="1" dirty="0">
                <a:latin typeface="Calibri"/>
                <a:cs typeface="Calibri"/>
              </a:rPr>
              <a:t>e</a:t>
            </a:r>
            <a:r>
              <a:rPr sz="700" i="1" spc="-5" dirty="0">
                <a:latin typeface="Calibri"/>
                <a:cs typeface="Calibri"/>
              </a:rPr>
              <a:t>rat</a:t>
            </a:r>
            <a:r>
              <a:rPr sz="700" i="1" dirty="0">
                <a:latin typeface="Calibri"/>
                <a:cs typeface="Calibri"/>
              </a:rPr>
              <a:t>i</a:t>
            </a:r>
            <a:r>
              <a:rPr sz="700" i="1" spc="-5" dirty="0">
                <a:latin typeface="Calibri"/>
                <a:cs typeface="Calibri"/>
              </a:rPr>
              <a:t>ons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677432" y="2600363"/>
            <a:ext cx="810790" cy="26784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145204" y="2864898"/>
            <a:ext cx="1875155" cy="370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ACM </a:t>
            </a:r>
            <a:r>
              <a:rPr sz="800" spc="-5" dirty="0">
                <a:latin typeface="Arial"/>
                <a:cs typeface="Arial"/>
              </a:rPr>
              <a:t>is only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</a:t>
            </a:r>
            <a:r>
              <a:rPr sz="800" spc="-20" dirty="0">
                <a:latin typeface="Arial"/>
                <a:cs typeface="Arial"/>
              </a:rPr>
              <a:t>w</a:t>
            </a:r>
            <a:r>
              <a:rPr sz="800" spc="-5" dirty="0">
                <a:latin typeface="Arial"/>
                <a:cs typeface="Arial"/>
              </a:rPr>
              <a:t>a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d</a:t>
            </a:r>
            <a:r>
              <a:rPr sz="800" dirty="0">
                <a:latin typeface="Arial"/>
                <a:cs typeface="Arial"/>
              </a:rPr>
              <a:t>e</a:t>
            </a:r>
            <a:r>
              <a:rPr sz="800" spc="-5" dirty="0">
                <a:latin typeface="Arial"/>
                <a:cs typeface="Arial"/>
              </a:rPr>
              <a:t>d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once.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Br</a:t>
            </a:r>
            <a:r>
              <a:rPr sz="800" spc="-5" dirty="0">
                <a:latin typeface="Arial"/>
                <a:cs typeface="Arial"/>
              </a:rPr>
              <a:t>onze Se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vice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Sta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s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(</a:t>
            </a:r>
            <a:r>
              <a:rPr sz="800" spc="-5" dirty="0">
                <a:latin typeface="Arial"/>
                <a:cs typeface="Arial"/>
              </a:rPr>
              <a:t>BSS)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e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added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to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denote pa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ticipation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in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named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campaigns.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82935" y="4724400"/>
            <a:ext cx="930643" cy="3370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985168" y="150488"/>
            <a:ext cx="5174615" cy="403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285"/>
              </a:lnSpc>
            </a:pPr>
            <a:r>
              <a:rPr sz="2000" b="1" spc="-20" dirty="0">
                <a:latin typeface="Arial"/>
                <a:cs typeface="Arial"/>
              </a:rPr>
              <a:t>D</a:t>
            </a:r>
            <a:r>
              <a:rPr sz="2000" b="1" spc="-15" dirty="0">
                <a:latin typeface="Arial"/>
                <a:cs typeface="Arial"/>
              </a:rPr>
              <a:t>e</a:t>
            </a:r>
            <a:r>
              <a:rPr sz="2000" b="1" spc="-20" dirty="0">
                <a:latin typeface="Arial"/>
                <a:cs typeface="Arial"/>
              </a:rPr>
              <a:t>p</a:t>
            </a: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spc="-20" dirty="0">
                <a:latin typeface="Arial"/>
                <a:cs typeface="Arial"/>
              </a:rPr>
              <a:t>o</a:t>
            </a:r>
            <a:r>
              <a:rPr sz="2000" b="1" spc="-15" dirty="0">
                <a:latin typeface="Arial"/>
                <a:cs typeface="Arial"/>
              </a:rPr>
              <a:t>ym</a:t>
            </a:r>
            <a:r>
              <a:rPr sz="2000" b="1" spc="-20" dirty="0">
                <a:latin typeface="Arial"/>
                <a:cs typeface="Arial"/>
              </a:rPr>
              <a:t>en</a:t>
            </a:r>
            <a:r>
              <a:rPr sz="2000" b="1" spc="-10" dirty="0">
                <a:latin typeface="Arial"/>
                <a:cs typeface="Arial"/>
              </a:rPr>
              <a:t>t</a:t>
            </a:r>
            <a:r>
              <a:rPr sz="2000" b="1" spc="-55" dirty="0">
                <a:latin typeface="Arial"/>
                <a:cs typeface="Arial"/>
              </a:rPr>
              <a:t> A</a:t>
            </a:r>
            <a:r>
              <a:rPr sz="2000" b="1" spc="-15" dirty="0">
                <a:latin typeface="Arial"/>
                <a:cs typeface="Arial"/>
              </a:rPr>
              <a:t>war</a:t>
            </a:r>
            <a:r>
              <a:rPr sz="2000" b="1" spc="-20" dirty="0">
                <a:latin typeface="Arial"/>
                <a:cs typeface="Arial"/>
              </a:rPr>
              <a:t>d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Qu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15" dirty="0">
                <a:latin typeface="Arial"/>
                <a:cs typeface="Arial"/>
              </a:rPr>
              <a:t>k </a:t>
            </a:r>
            <a:r>
              <a:rPr sz="2000" b="1" spc="-20" dirty="0">
                <a:latin typeface="Arial"/>
                <a:cs typeface="Arial"/>
              </a:rPr>
              <a:t>Re</a:t>
            </a:r>
            <a:r>
              <a:rPr sz="2000" b="1" spc="-10" dirty="0">
                <a:latin typeface="Arial"/>
                <a:cs typeface="Arial"/>
              </a:rPr>
              <a:t>f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re</a:t>
            </a:r>
            <a:r>
              <a:rPr sz="2000" b="1" spc="-20" dirty="0">
                <a:latin typeface="Arial"/>
                <a:cs typeface="Arial"/>
              </a:rPr>
              <a:t>n</a:t>
            </a:r>
            <a:r>
              <a:rPr sz="2000" b="1" spc="-15" dirty="0">
                <a:latin typeface="Arial"/>
                <a:cs typeface="Arial"/>
              </a:rPr>
              <a:t>ce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15" dirty="0">
                <a:latin typeface="Arial"/>
                <a:cs typeface="Arial"/>
              </a:rPr>
              <a:t>ard</a:t>
            </a:r>
            <a:endParaRPr sz="2000">
              <a:latin typeface="Arial"/>
              <a:cs typeface="Arial"/>
            </a:endParaRPr>
          </a:p>
          <a:p>
            <a:pPr marL="18415" algn="ctr">
              <a:lnSpc>
                <a:spcPts val="1085"/>
              </a:lnSpc>
            </a:pPr>
            <a:r>
              <a:rPr sz="1000" dirty="0">
                <a:latin typeface="Arial"/>
                <a:cs typeface="Arial"/>
              </a:rPr>
              <a:t>(in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</a:t>
            </a:r>
            <a:r>
              <a:rPr sz="1000" spc="-5" dirty="0">
                <a:latin typeface="Arial"/>
                <a:cs typeface="Arial"/>
              </a:rPr>
              <a:t>p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rt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Op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at</a:t>
            </a:r>
            <a:r>
              <a:rPr sz="100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n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Free</a:t>
            </a:r>
            <a:r>
              <a:rPr sz="1000" spc="-5" dirty="0">
                <a:latin typeface="Arial"/>
                <a:cs typeface="Arial"/>
              </a:rPr>
              <a:t>dom</a:t>
            </a:r>
            <a:r>
              <a:rPr sz="1000" dirty="0">
                <a:latin typeface="Arial"/>
                <a:cs typeface="Arial"/>
              </a:rPr>
              <a:t>’s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nt</a:t>
            </a:r>
            <a:r>
              <a:rPr sz="100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ne</a:t>
            </a:r>
            <a:r>
              <a:rPr sz="1000" dirty="0">
                <a:latin typeface="Arial"/>
                <a:cs typeface="Arial"/>
              </a:rPr>
              <a:t>l)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1575" y="3328246"/>
            <a:ext cx="2559501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AR </a:t>
            </a:r>
            <a:r>
              <a:rPr sz="900" spc="-5" dirty="0">
                <a:latin typeface="Arial"/>
                <a:cs typeface="Arial"/>
              </a:rPr>
              <a:t>670–1</a:t>
            </a:r>
            <a:r>
              <a:rPr sz="900" dirty="0">
                <a:latin typeface="Arial"/>
                <a:cs typeface="Arial"/>
              </a:rPr>
              <a:t>,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21–17</a:t>
            </a:r>
            <a:r>
              <a:rPr lang="en-US" sz="900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900" dirty="0" smtClean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sz="900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Should</a:t>
            </a:r>
            <a:r>
              <a:rPr sz="900" b="1" spc="-5" dirty="0">
                <a:latin typeface="Arial"/>
                <a:cs typeface="Arial"/>
              </a:rPr>
              <a:t>e</a:t>
            </a:r>
            <a:r>
              <a:rPr sz="900" b="1" dirty="0">
                <a:latin typeface="Arial"/>
                <a:cs typeface="Arial"/>
              </a:rPr>
              <a:t>r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spc="-5" dirty="0">
                <a:latin typeface="Arial"/>
                <a:cs typeface="Arial"/>
              </a:rPr>
              <a:t>s</a:t>
            </a:r>
            <a:r>
              <a:rPr sz="900" b="1" dirty="0">
                <a:latin typeface="Arial"/>
                <a:cs typeface="Arial"/>
              </a:rPr>
              <a:t>l</a:t>
            </a:r>
            <a:r>
              <a:rPr sz="900" b="1" spc="-5" dirty="0">
                <a:latin typeface="Arial"/>
                <a:cs typeface="Arial"/>
              </a:rPr>
              <a:t>ee</a:t>
            </a:r>
            <a:r>
              <a:rPr sz="900" b="1" spc="-25" dirty="0">
                <a:latin typeface="Arial"/>
                <a:cs typeface="Arial"/>
              </a:rPr>
              <a:t>v</a:t>
            </a:r>
            <a:r>
              <a:rPr sz="900" b="1" dirty="0">
                <a:latin typeface="Arial"/>
                <a:cs typeface="Arial"/>
              </a:rPr>
              <a:t>e</a:t>
            </a:r>
            <a:r>
              <a:rPr sz="900" b="1" spc="2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in</a:t>
            </a:r>
            <a:r>
              <a:rPr sz="900" b="1" spc="-5" dirty="0">
                <a:latin typeface="Arial"/>
                <a:cs typeface="Arial"/>
              </a:rPr>
              <a:t>s</a:t>
            </a:r>
            <a:r>
              <a:rPr sz="900" b="1" dirty="0">
                <a:latin typeface="Arial"/>
                <a:cs typeface="Arial"/>
              </a:rPr>
              <a:t>igni</a:t>
            </a:r>
            <a:r>
              <a:rPr sz="900" b="1" spc="-5" dirty="0">
                <a:latin typeface="Arial"/>
                <a:cs typeface="Arial"/>
              </a:rPr>
              <a:t>a</a:t>
            </a:r>
            <a:r>
              <a:rPr sz="900" b="1" dirty="0">
                <a:latin typeface="Arial"/>
                <a:cs typeface="Arial"/>
              </a:rPr>
              <a:t>–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48442" y="3465406"/>
            <a:ext cx="193103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fo</a:t>
            </a:r>
            <a:r>
              <a:rPr sz="900" b="1" spc="-5" dirty="0">
                <a:latin typeface="Arial"/>
                <a:cs typeface="Arial"/>
              </a:rPr>
              <a:t>rme</a:t>
            </a:r>
            <a:r>
              <a:rPr sz="900" b="1" dirty="0">
                <a:latin typeface="Arial"/>
                <a:cs typeface="Arial"/>
              </a:rPr>
              <a:t>r </a:t>
            </a:r>
            <a:r>
              <a:rPr sz="900" b="1" spc="15" dirty="0">
                <a:latin typeface="Arial"/>
                <a:cs typeface="Arial"/>
              </a:rPr>
              <a:t>w</a:t>
            </a:r>
            <a:r>
              <a:rPr sz="900" b="1" spc="-5" dirty="0">
                <a:latin typeface="Arial"/>
                <a:cs typeface="Arial"/>
              </a:rPr>
              <a:t>ar</a:t>
            </a:r>
            <a:r>
              <a:rPr sz="900" b="1" dirty="0">
                <a:latin typeface="Arial"/>
                <a:cs typeface="Arial"/>
              </a:rPr>
              <a:t>ti</a:t>
            </a:r>
            <a:r>
              <a:rPr sz="900" b="1" spc="-5" dirty="0">
                <a:latin typeface="Arial"/>
                <a:cs typeface="Arial"/>
              </a:rPr>
              <a:t>m</a:t>
            </a:r>
            <a:r>
              <a:rPr sz="900" b="1" dirty="0">
                <a:latin typeface="Arial"/>
                <a:cs typeface="Arial"/>
              </a:rPr>
              <a:t>e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spc="-5" dirty="0">
                <a:latin typeface="Arial"/>
                <a:cs typeface="Arial"/>
              </a:rPr>
              <a:t>ser</a:t>
            </a:r>
            <a:r>
              <a:rPr sz="900" b="1" spc="-25" dirty="0">
                <a:latin typeface="Arial"/>
                <a:cs typeface="Arial"/>
              </a:rPr>
              <a:t>v</a:t>
            </a:r>
            <a:r>
              <a:rPr sz="900" b="1" dirty="0">
                <a:latin typeface="Arial"/>
                <a:cs typeface="Arial"/>
              </a:rPr>
              <a:t>i</a:t>
            </a:r>
            <a:r>
              <a:rPr sz="900" b="1" spc="-5" dirty="0">
                <a:latin typeface="Arial"/>
                <a:cs typeface="Arial"/>
              </a:rPr>
              <a:t>c</a:t>
            </a:r>
            <a:r>
              <a:rPr sz="900" b="1" dirty="0">
                <a:latin typeface="Arial"/>
                <a:cs typeface="Arial"/>
              </a:rPr>
              <a:t>e</a:t>
            </a:r>
            <a:r>
              <a:rPr sz="900" b="1" spc="2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(SSI-FWTS)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48442" y="3739726"/>
            <a:ext cx="97726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Requi</a:t>
            </a:r>
            <a:r>
              <a:rPr sz="900" dirty="0">
                <a:latin typeface="Arial"/>
                <a:cs typeface="Arial"/>
              </a:rPr>
              <a:t>r</a:t>
            </a:r>
            <a:r>
              <a:rPr sz="900" spc="-5" dirty="0">
                <a:latin typeface="Arial"/>
                <a:cs typeface="Arial"/>
              </a:rPr>
              <a:t>e</a:t>
            </a:r>
            <a:r>
              <a:rPr sz="900" dirty="0">
                <a:latin typeface="Arial"/>
                <a:cs typeface="Arial"/>
              </a:rPr>
              <a:t>d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cr</a:t>
            </a:r>
            <a:r>
              <a:rPr sz="900" spc="-5" dirty="0">
                <a:latin typeface="Arial"/>
                <a:cs typeface="Arial"/>
              </a:rPr>
              <a:t>i</a:t>
            </a:r>
            <a:r>
              <a:rPr sz="900" dirty="0">
                <a:latin typeface="Arial"/>
                <a:cs typeface="Arial"/>
              </a:rPr>
              <a:t>t</a:t>
            </a:r>
            <a:r>
              <a:rPr sz="900" spc="-5" dirty="0">
                <a:latin typeface="Arial"/>
                <a:cs typeface="Arial"/>
              </a:rPr>
              <a:t>e</a:t>
            </a:r>
            <a:r>
              <a:rPr sz="900" dirty="0">
                <a:latin typeface="Arial"/>
                <a:cs typeface="Arial"/>
              </a:rPr>
              <a:t>r</a:t>
            </a:r>
            <a:r>
              <a:rPr sz="900" spc="-5" dirty="0">
                <a:latin typeface="Arial"/>
                <a:cs typeface="Arial"/>
              </a:rPr>
              <a:t>ia</a:t>
            </a:r>
            <a:r>
              <a:rPr sz="900" dirty="0">
                <a:latin typeface="Arial"/>
                <a:cs typeface="Arial"/>
              </a:rPr>
              <a:t>—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48556" y="4014046"/>
            <a:ext cx="2515870" cy="688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055" marR="5080" indent="-173355">
              <a:lnSpc>
                <a:spcPct val="100000"/>
              </a:lnSpc>
              <a:buFont typeface="Arial"/>
              <a:buChar char="•"/>
              <a:tabLst>
                <a:tab pos="186690" algn="l"/>
              </a:tabLst>
            </a:pPr>
            <a:r>
              <a:rPr sz="900" spc="5" dirty="0">
                <a:latin typeface="Arial"/>
                <a:cs typeface="Arial"/>
              </a:rPr>
              <a:t>T</a:t>
            </a:r>
            <a:r>
              <a:rPr sz="900" spc="-5" dirty="0">
                <a:latin typeface="Arial"/>
                <a:cs typeface="Arial"/>
              </a:rPr>
              <a:t>h</a:t>
            </a:r>
            <a:r>
              <a:rPr sz="900" dirty="0">
                <a:latin typeface="Arial"/>
                <a:cs typeface="Arial"/>
              </a:rPr>
              <a:t>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uni</a:t>
            </a:r>
            <a:r>
              <a:rPr sz="900" dirty="0">
                <a:latin typeface="Arial"/>
                <a:cs typeface="Arial"/>
              </a:rPr>
              <a:t>ts m</a:t>
            </a:r>
            <a:r>
              <a:rPr sz="900" spc="-5" dirty="0">
                <a:latin typeface="Arial"/>
                <a:cs typeface="Arial"/>
              </a:rPr>
              <a:t>u</a:t>
            </a:r>
            <a:r>
              <a:rPr sz="900" dirty="0">
                <a:latin typeface="Arial"/>
                <a:cs typeface="Arial"/>
              </a:rPr>
              <a:t>st </a:t>
            </a:r>
            <a:r>
              <a:rPr sz="900" spc="-5" dirty="0">
                <a:latin typeface="Arial"/>
                <a:cs typeface="Arial"/>
              </a:rPr>
              <a:t>ha</a:t>
            </a:r>
            <a:r>
              <a:rPr sz="900" dirty="0">
                <a:latin typeface="Arial"/>
                <a:cs typeface="Arial"/>
              </a:rPr>
              <a:t>ve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</a:t>
            </a:r>
            <a:r>
              <a:rPr sz="900" dirty="0">
                <a:latin typeface="Arial"/>
                <a:cs typeface="Arial"/>
              </a:rPr>
              <a:t>ct</a:t>
            </a:r>
            <a:r>
              <a:rPr sz="900" spc="-5" dirty="0">
                <a:latin typeface="Arial"/>
                <a:cs typeface="Arial"/>
              </a:rPr>
              <a:t>i</a:t>
            </a:r>
            <a:r>
              <a:rPr sz="900" dirty="0">
                <a:latin typeface="Arial"/>
                <a:cs typeface="Arial"/>
              </a:rPr>
              <a:t>v</a:t>
            </a:r>
            <a:r>
              <a:rPr sz="900" spc="-5" dirty="0">
                <a:latin typeface="Arial"/>
                <a:cs typeface="Arial"/>
              </a:rPr>
              <a:t>el</a:t>
            </a:r>
            <a:r>
              <a:rPr sz="900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pa</a:t>
            </a:r>
            <a:r>
              <a:rPr sz="900" dirty="0">
                <a:latin typeface="Arial"/>
                <a:cs typeface="Arial"/>
              </a:rPr>
              <a:t>rt</a:t>
            </a:r>
            <a:r>
              <a:rPr sz="900" spc="-5" dirty="0">
                <a:latin typeface="Arial"/>
                <a:cs typeface="Arial"/>
              </a:rPr>
              <a:t>i</a:t>
            </a:r>
            <a:r>
              <a:rPr sz="900" dirty="0">
                <a:latin typeface="Arial"/>
                <a:cs typeface="Arial"/>
              </a:rPr>
              <a:t>c</a:t>
            </a:r>
            <a:r>
              <a:rPr sz="900" spc="-5" dirty="0">
                <a:latin typeface="Arial"/>
                <a:cs typeface="Arial"/>
              </a:rPr>
              <a:t>ipa</a:t>
            </a:r>
            <a:r>
              <a:rPr sz="900" dirty="0">
                <a:latin typeface="Arial"/>
                <a:cs typeface="Arial"/>
              </a:rPr>
              <a:t>t</a:t>
            </a:r>
            <a:r>
              <a:rPr sz="900" spc="-5" dirty="0">
                <a:latin typeface="Arial"/>
                <a:cs typeface="Arial"/>
              </a:rPr>
              <a:t>e</a:t>
            </a:r>
            <a:r>
              <a:rPr sz="900" dirty="0">
                <a:latin typeface="Arial"/>
                <a:cs typeface="Arial"/>
              </a:rPr>
              <a:t>d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</a:t>
            </a:r>
            <a:r>
              <a:rPr sz="900" dirty="0">
                <a:latin typeface="Arial"/>
                <a:cs typeface="Arial"/>
              </a:rPr>
              <a:t>n</a:t>
            </a:r>
            <a:r>
              <a:rPr sz="900" spc="-5" dirty="0">
                <a:latin typeface="Arial"/>
                <a:cs typeface="Arial"/>
              </a:rPr>
              <a:t> or </a:t>
            </a:r>
            <a:r>
              <a:rPr sz="900" dirty="0">
                <a:latin typeface="Arial"/>
                <a:cs typeface="Arial"/>
              </a:rPr>
              <a:t>s</a:t>
            </a:r>
            <a:r>
              <a:rPr sz="900" spc="-5" dirty="0">
                <a:latin typeface="Arial"/>
                <a:cs typeface="Arial"/>
              </a:rPr>
              <a:t>uppo</a:t>
            </a:r>
            <a:r>
              <a:rPr sz="900" dirty="0">
                <a:latin typeface="Arial"/>
                <a:cs typeface="Arial"/>
              </a:rPr>
              <a:t>rt</a:t>
            </a:r>
            <a:r>
              <a:rPr sz="900" spc="-5" dirty="0">
                <a:latin typeface="Arial"/>
                <a:cs typeface="Arial"/>
              </a:rPr>
              <a:t>e</a:t>
            </a:r>
            <a:r>
              <a:rPr sz="900" dirty="0">
                <a:latin typeface="Arial"/>
                <a:cs typeface="Arial"/>
              </a:rPr>
              <a:t>d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g</a:t>
            </a:r>
            <a:r>
              <a:rPr sz="900" dirty="0">
                <a:latin typeface="Arial"/>
                <a:cs typeface="Arial"/>
              </a:rPr>
              <a:t>r</a:t>
            </a:r>
            <a:r>
              <a:rPr sz="900" spc="-5" dirty="0">
                <a:latin typeface="Arial"/>
                <a:cs typeface="Arial"/>
              </a:rPr>
              <a:t>oun</a:t>
            </a:r>
            <a:r>
              <a:rPr sz="900" dirty="0">
                <a:latin typeface="Arial"/>
                <a:cs typeface="Arial"/>
              </a:rPr>
              <a:t>d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</a:t>
            </a:r>
            <a:r>
              <a:rPr sz="900" spc="-5" dirty="0">
                <a:latin typeface="Arial"/>
                <a:cs typeface="Arial"/>
              </a:rPr>
              <a:t>o</a:t>
            </a:r>
            <a:r>
              <a:rPr sz="900" dirty="0">
                <a:latin typeface="Arial"/>
                <a:cs typeface="Arial"/>
              </a:rPr>
              <a:t>m</a:t>
            </a:r>
            <a:r>
              <a:rPr sz="900" spc="-5" dirty="0">
                <a:latin typeface="Arial"/>
                <a:cs typeface="Arial"/>
              </a:rPr>
              <a:t>ba</a:t>
            </a:r>
            <a:r>
              <a:rPr sz="900" dirty="0">
                <a:latin typeface="Arial"/>
                <a:cs typeface="Arial"/>
              </a:rPr>
              <a:t>t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ope</a:t>
            </a:r>
            <a:r>
              <a:rPr sz="900" dirty="0">
                <a:latin typeface="Arial"/>
                <a:cs typeface="Arial"/>
              </a:rPr>
              <a:t>r</a:t>
            </a:r>
            <a:r>
              <a:rPr sz="900" spc="-5" dirty="0">
                <a:latin typeface="Arial"/>
                <a:cs typeface="Arial"/>
              </a:rPr>
              <a:t>a</a:t>
            </a:r>
            <a:r>
              <a:rPr sz="900" dirty="0">
                <a:latin typeface="Arial"/>
                <a:cs typeface="Arial"/>
              </a:rPr>
              <a:t>t</a:t>
            </a:r>
            <a:r>
              <a:rPr sz="900" spc="-5" dirty="0">
                <a:latin typeface="Arial"/>
                <a:cs typeface="Arial"/>
              </a:rPr>
              <a:t>ion</a:t>
            </a:r>
            <a:r>
              <a:rPr sz="900" dirty="0">
                <a:latin typeface="Arial"/>
                <a:cs typeface="Arial"/>
              </a:rPr>
              <a:t>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again</a:t>
            </a:r>
            <a:r>
              <a:rPr sz="900" dirty="0">
                <a:latin typeface="Arial"/>
                <a:cs typeface="Arial"/>
              </a:rPr>
              <a:t>st </a:t>
            </a:r>
            <a:r>
              <a:rPr sz="900" spc="-5" dirty="0">
                <a:latin typeface="Arial"/>
                <a:cs typeface="Arial"/>
              </a:rPr>
              <a:t>ho</a:t>
            </a:r>
            <a:r>
              <a:rPr sz="900" dirty="0">
                <a:latin typeface="Arial"/>
                <a:cs typeface="Arial"/>
              </a:rPr>
              <a:t>st</a:t>
            </a:r>
            <a:r>
              <a:rPr sz="900" spc="-5" dirty="0">
                <a:latin typeface="Arial"/>
                <a:cs typeface="Arial"/>
              </a:rPr>
              <a:t>il</a:t>
            </a:r>
            <a:r>
              <a:rPr sz="900" dirty="0">
                <a:latin typeface="Arial"/>
                <a:cs typeface="Arial"/>
              </a:rPr>
              <a:t>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</a:t>
            </a:r>
            <a:r>
              <a:rPr sz="900" spc="-5" dirty="0">
                <a:latin typeface="Arial"/>
                <a:cs typeface="Arial"/>
              </a:rPr>
              <a:t>o</a:t>
            </a:r>
            <a:r>
              <a:rPr sz="900" dirty="0">
                <a:latin typeface="Arial"/>
                <a:cs typeface="Arial"/>
              </a:rPr>
              <a:t>rc</a:t>
            </a:r>
            <a:r>
              <a:rPr sz="900" spc="-5" dirty="0">
                <a:latin typeface="Arial"/>
                <a:cs typeface="Arial"/>
              </a:rPr>
              <a:t>e</a:t>
            </a:r>
            <a:r>
              <a:rPr sz="900" dirty="0">
                <a:latin typeface="Arial"/>
                <a:cs typeface="Arial"/>
              </a:rPr>
              <a:t>s </a:t>
            </a:r>
            <a:r>
              <a:rPr sz="900" spc="-5" dirty="0">
                <a:latin typeface="Arial"/>
                <a:cs typeface="Arial"/>
              </a:rPr>
              <a:t>i</a:t>
            </a:r>
            <a:r>
              <a:rPr sz="900" dirty="0">
                <a:latin typeface="Arial"/>
                <a:cs typeface="Arial"/>
              </a:rPr>
              <a:t>n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w</a:t>
            </a:r>
            <a:r>
              <a:rPr sz="900" spc="-5" dirty="0">
                <a:latin typeface="Arial"/>
                <a:cs typeface="Arial"/>
              </a:rPr>
              <a:t>hi</a:t>
            </a:r>
            <a:r>
              <a:rPr sz="900" dirty="0">
                <a:latin typeface="Arial"/>
                <a:cs typeface="Arial"/>
              </a:rPr>
              <a:t>ch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</a:t>
            </a:r>
            <a:r>
              <a:rPr sz="900" spc="-5" dirty="0">
                <a:latin typeface="Arial"/>
                <a:cs typeface="Arial"/>
              </a:rPr>
              <a:t>he</a:t>
            </a:r>
            <a:r>
              <a:rPr sz="900" dirty="0">
                <a:latin typeface="Arial"/>
                <a:cs typeface="Arial"/>
              </a:rPr>
              <a:t>y </a:t>
            </a:r>
            <a:r>
              <a:rPr sz="900" spc="-20" dirty="0">
                <a:latin typeface="Arial"/>
                <a:cs typeface="Arial"/>
              </a:rPr>
              <a:t>w</a:t>
            </a:r>
            <a:r>
              <a:rPr sz="900" spc="-5" dirty="0">
                <a:latin typeface="Arial"/>
                <a:cs typeface="Arial"/>
              </a:rPr>
              <a:t>e</a:t>
            </a:r>
            <a:r>
              <a:rPr sz="900" dirty="0">
                <a:latin typeface="Arial"/>
                <a:cs typeface="Arial"/>
              </a:rPr>
              <a:t>re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</a:t>
            </a:r>
            <a:r>
              <a:rPr sz="900" spc="-10" dirty="0">
                <a:latin typeface="Arial"/>
                <a:cs typeface="Arial"/>
              </a:rPr>
              <a:t>x</a:t>
            </a:r>
            <a:r>
              <a:rPr sz="900" spc="-5" dirty="0">
                <a:latin typeface="Arial"/>
                <a:cs typeface="Arial"/>
              </a:rPr>
              <a:t>po</a:t>
            </a:r>
            <a:r>
              <a:rPr sz="900" dirty="0">
                <a:latin typeface="Arial"/>
                <a:cs typeface="Arial"/>
              </a:rPr>
              <a:t>s</a:t>
            </a:r>
            <a:r>
              <a:rPr sz="900" spc="-5" dirty="0">
                <a:latin typeface="Arial"/>
                <a:cs typeface="Arial"/>
              </a:rPr>
              <a:t>e</a:t>
            </a:r>
            <a:r>
              <a:rPr sz="900" dirty="0">
                <a:latin typeface="Arial"/>
                <a:cs typeface="Arial"/>
              </a:rPr>
              <a:t>d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 t</a:t>
            </a:r>
            <a:r>
              <a:rPr sz="900" spc="-5" dirty="0">
                <a:latin typeface="Arial"/>
                <a:cs typeface="Arial"/>
              </a:rPr>
              <a:t>h</a:t>
            </a:r>
            <a:r>
              <a:rPr sz="900" dirty="0">
                <a:latin typeface="Arial"/>
                <a:cs typeface="Arial"/>
              </a:rPr>
              <a:t>e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</a:t>
            </a:r>
            <a:r>
              <a:rPr sz="900" spc="-5" dirty="0">
                <a:latin typeface="Arial"/>
                <a:cs typeface="Arial"/>
              </a:rPr>
              <a:t>h</a:t>
            </a:r>
            <a:r>
              <a:rPr sz="900" dirty="0">
                <a:latin typeface="Arial"/>
                <a:cs typeface="Arial"/>
              </a:rPr>
              <a:t>r</a:t>
            </a:r>
            <a:r>
              <a:rPr sz="900" spc="-5" dirty="0">
                <a:latin typeface="Arial"/>
                <a:cs typeface="Arial"/>
              </a:rPr>
              <a:t>ea</a:t>
            </a:r>
            <a:r>
              <a:rPr sz="900" dirty="0">
                <a:latin typeface="Arial"/>
                <a:cs typeface="Arial"/>
              </a:rPr>
              <a:t>t </a:t>
            </a:r>
            <a:r>
              <a:rPr sz="900" spc="-5" dirty="0">
                <a:latin typeface="Arial"/>
                <a:cs typeface="Arial"/>
              </a:rPr>
              <a:t>o</a:t>
            </a:r>
            <a:r>
              <a:rPr sz="900" dirty="0">
                <a:latin typeface="Arial"/>
                <a:cs typeface="Arial"/>
              </a:rPr>
              <a:t>f </a:t>
            </a:r>
            <a:r>
              <a:rPr sz="900" spc="-5" dirty="0">
                <a:latin typeface="Arial"/>
                <a:cs typeface="Arial"/>
              </a:rPr>
              <a:t>ene</a:t>
            </a:r>
            <a:r>
              <a:rPr sz="900" dirty="0">
                <a:latin typeface="Arial"/>
                <a:cs typeface="Arial"/>
              </a:rPr>
              <a:t>my </a:t>
            </a:r>
            <a:r>
              <a:rPr sz="900" spc="-5" dirty="0">
                <a:latin typeface="Arial"/>
                <a:cs typeface="Arial"/>
              </a:rPr>
              <a:t>a</a:t>
            </a:r>
            <a:r>
              <a:rPr sz="900" dirty="0">
                <a:latin typeface="Arial"/>
                <a:cs typeface="Arial"/>
              </a:rPr>
              <a:t>ct</a:t>
            </a:r>
            <a:r>
              <a:rPr sz="900" spc="-5" dirty="0">
                <a:latin typeface="Arial"/>
                <a:cs typeface="Arial"/>
              </a:rPr>
              <a:t>io</a:t>
            </a:r>
            <a:r>
              <a:rPr sz="900" dirty="0">
                <a:latin typeface="Arial"/>
                <a:cs typeface="Arial"/>
              </a:rPr>
              <a:t>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</a:t>
            </a:r>
            <a:r>
              <a:rPr sz="900" dirty="0">
                <a:latin typeface="Arial"/>
                <a:cs typeface="Arial"/>
              </a:rPr>
              <a:t>r f</a:t>
            </a:r>
            <a:r>
              <a:rPr sz="900" spc="-5" dirty="0">
                <a:latin typeface="Arial"/>
                <a:cs typeface="Arial"/>
              </a:rPr>
              <a:t>i</a:t>
            </a:r>
            <a:r>
              <a:rPr sz="900" dirty="0">
                <a:latin typeface="Arial"/>
                <a:cs typeface="Arial"/>
              </a:rPr>
              <a:t>r</a:t>
            </a:r>
            <a:r>
              <a:rPr sz="900" spc="-5" dirty="0">
                <a:latin typeface="Arial"/>
                <a:cs typeface="Arial"/>
              </a:rPr>
              <a:t>e</a:t>
            </a:r>
            <a:r>
              <a:rPr sz="900" dirty="0">
                <a:latin typeface="Arial"/>
                <a:cs typeface="Arial"/>
              </a:rPr>
              <a:t>, </a:t>
            </a:r>
            <a:r>
              <a:rPr sz="900" spc="-5" dirty="0">
                <a:latin typeface="Arial"/>
                <a:cs typeface="Arial"/>
              </a:rPr>
              <a:t>ei</a:t>
            </a:r>
            <a:r>
              <a:rPr sz="900" dirty="0">
                <a:latin typeface="Arial"/>
                <a:cs typeface="Arial"/>
              </a:rPr>
              <a:t>t</a:t>
            </a:r>
            <a:r>
              <a:rPr sz="900" spc="-5" dirty="0">
                <a:latin typeface="Arial"/>
                <a:cs typeface="Arial"/>
              </a:rPr>
              <a:t>her di</a:t>
            </a:r>
            <a:r>
              <a:rPr sz="900" dirty="0">
                <a:latin typeface="Arial"/>
                <a:cs typeface="Arial"/>
              </a:rPr>
              <a:t>r</a:t>
            </a:r>
            <a:r>
              <a:rPr sz="900" spc="-5" dirty="0">
                <a:latin typeface="Arial"/>
                <a:cs typeface="Arial"/>
              </a:rPr>
              <a:t>e</a:t>
            </a:r>
            <a:r>
              <a:rPr sz="900" dirty="0">
                <a:latin typeface="Arial"/>
                <a:cs typeface="Arial"/>
              </a:rPr>
              <a:t>ct</a:t>
            </a:r>
            <a:r>
              <a:rPr sz="900" spc="-5" dirty="0">
                <a:latin typeface="Arial"/>
                <a:cs typeface="Arial"/>
              </a:rPr>
              <a:t>l</a:t>
            </a:r>
            <a:r>
              <a:rPr sz="900" dirty="0">
                <a:latin typeface="Arial"/>
                <a:cs typeface="Arial"/>
              </a:rPr>
              <a:t>y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</a:t>
            </a:r>
            <a:r>
              <a:rPr sz="900" dirty="0">
                <a:latin typeface="Arial"/>
                <a:cs typeface="Arial"/>
              </a:rPr>
              <a:t>r </a:t>
            </a:r>
            <a:r>
              <a:rPr sz="900" spc="-5" dirty="0">
                <a:latin typeface="Arial"/>
                <a:cs typeface="Arial"/>
              </a:rPr>
              <a:t>indi</a:t>
            </a:r>
            <a:r>
              <a:rPr sz="900" dirty="0">
                <a:latin typeface="Arial"/>
                <a:cs typeface="Arial"/>
              </a:rPr>
              <a:t>r</a:t>
            </a:r>
            <a:r>
              <a:rPr sz="900" spc="-5" dirty="0">
                <a:latin typeface="Arial"/>
                <a:cs typeface="Arial"/>
              </a:rPr>
              <a:t>e</a:t>
            </a:r>
            <a:r>
              <a:rPr sz="900" dirty="0">
                <a:latin typeface="Arial"/>
                <a:cs typeface="Arial"/>
              </a:rPr>
              <a:t>ct</a:t>
            </a:r>
            <a:r>
              <a:rPr sz="900" spc="-5" dirty="0">
                <a:latin typeface="Arial"/>
                <a:cs typeface="Arial"/>
              </a:rPr>
              <a:t>l</a:t>
            </a:r>
            <a:r>
              <a:rPr sz="900" spc="-15" dirty="0">
                <a:latin typeface="Arial"/>
                <a:cs typeface="Arial"/>
              </a:rPr>
              <a:t>y</a:t>
            </a:r>
            <a:r>
              <a:rPr sz="900" dirty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48556" y="4837006"/>
            <a:ext cx="231648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0000"/>
              </a:lnSpc>
              <a:buFont typeface="Arial"/>
              <a:buChar char="•"/>
              <a:tabLst>
                <a:tab pos="184150" algn="l"/>
              </a:tabLst>
            </a:pPr>
            <a:r>
              <a:rPr lang="en-US" sz="900" spc="5" dirty="0" smtClean="0">
                <a:solidFill>
                  <a:srgbClr val="FF0000"/>
                </a:solidFill>
                <a:latin typeface="Arial"/>
                <a:cs typeface="Arial"/>
              </a:rPr>
              <a:t>There is no time in theater requirement if all other criteria are met.</a:t>
            </a:r>
            <a:endParaRPr sz="9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05275" y="1418271"/>
            <a:ext cx="1841500" cy="8585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0000"/>
              </a:lnSpc>
              <a:buFont typeface="Arial"/>
              <a:buChar char="•"/>
              <a:tabLst>
                <a:tab pos="184150" algn="l"/>
              </a:tabLst>
            </a:pPr>
            <a:r>
              <a:rPr sz="800" spc="-5" dirty="0">
                <a:latin typeface="Arial"/>
                <a:cs typeface="Arial"/>
              </a:rPr>
              <a:t>Individuals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autho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ized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ACM</a:t>
            </a:r>
            <a:r>
              <a:rPr sz="800" spc="-5" dirty="0">
                <a:latin typeface="Arial"/>
                <a:cs typeface="Arial"/>
              </a:rPr>
              <a:t> must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have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se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ved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in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di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ect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suppo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t of</a:t>
            </a:r>
            <a:r>
              <a:rPr sz="800" spc="10" dirty="0">
                <a:latin typeface="Arial"/>
                <a:cs typeface="Arial"/>
              </a:rPr>
              <a:t>  </a:t>
            </a:r>
            <a:r>
              <a:rPr sz="800" spc="-15" dirty="0">
                <a:latin typeface="Arial"/>
                <a:cs typeface="Arial"/>
              </a:rPr>
              <a:t>O</a:t>
            </a:r>
            <a:r>
              <a:rPr sz="800" spc="-10" dirty="0">
                <a:latin typeface="Arial"/>
                <a:cs typeface="Arial"/>
              </a:rPr>
              <a:t>EF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</a:t>
            </a:r>
            <a:r>
              <a:rPr sz="800" spc="-10" dirty="0">
                <a:latin typeface="Arial"/>
                <a:cs typeface="Arial"/>
              </a:rPr>
              <a:t>rom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11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Septem</a:t>
            </a:r>
            <a:r>
              <a:rPr sz="800" dirty="0">
                <a:latin typeface="Arial"/>
                <a:cs typeface="Arial"/>
              </a:rPr>
              <a:t>b</a:t>
            </a:r>
            <a:r>
              <a:rPr sz="800" spc="-5" dirty="0">
                <a:latin typeface="Arial"/>
                <a:cs typeface="Arial"/>
              </a:rPr>
              <a:t>er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2001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to 31December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2014,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and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pe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ation </a:t>
            </a:r>
            <a:r>
              <a:rPr sz="800" spc="-10" dirty="0">
                <a:latin typeface="Arial"/>
                <a:cs typeface="Arial"/>
              </a:rPr>
              <a:t>FREED</a:t>
            </a:r>
            <a:r>
              <a:rPr sz="800" spc="-15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M’s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SENT</a:t>
            </a:r>
            <a:r>
              <a:rPr sz="800" spc="-5" dirty="0">
                <a:latin typeface="Arial"/>
                <a:cs typeface="Arial"/>
              </a:rPr>
              <a:t>INEL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(</a:t>
            </a:r>
            <a:r>
              <a:rPr sz="800" spc="-15" dirty="0">
                <a:latin typeface="Arial"/>
                <a:cs typeface="Arial"/>
              </a:rPr>
              <a:t>O</a:t>
            </a:r>
            <a:r>
              <a:rPr sz="800" spc="-10" dirty="0">
                <a:latin typeface="Arial"/>
                <a:cs typeface="Arial"/>
              </a:rPr>
              <a:t>F</a:t>
            </a:r>
            <a:r>
              <a:rPr sz="800" spc="-5" dirty="0">
                <a:latin typeface="Arial"/>
                <a:cs typeface="Arial"/>
              </a:rPr>
              <a:t>S)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</a:t>
            </a:r>
            <a:r>
              <a:rPr sz="800" spc="-10" dirty="0">
                <a:latin typeface="Arial"/>
                <a:cs typeface="Arial"/>
              </a:rPr>
              <a:t>rom</a:t>
            </a:r>
            <a:r>
              <a:rPr sz="800" spc="-5" dirty="0">
                <a:latin typeface="Arial"/>
                <a:cs typeface="Arial"/>
              </a:rPr>
              <a:t> 1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Janua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y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2015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to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futu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e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date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to be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dete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mined.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05275" y="2393631"/>
            <a:ext cx="1803400" cy="614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0000"/>
              </a:lnSpc>
              <a:buFont typeface="Arial"/>
              <a:buChar char="•"/>
              <a:tabLst>
                <a:tab pos="184150" algn="l"/>
              </a:tabLst>
            </a:pPr>
            <a:r>
              <a:rPr sz="800" spc="-5" dirty="0">
                <a:latin typeface="Arial"/>
                <a:cs typeface="Arial"/>
              </a:rPr>
              <a:t>Se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vice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member</a:t>
            </a:r>
            <a:r>
              <a:rPr sz="800" spc="-5" dirty="0">
                <a:latin typeface="Arial"/>
                <a:cs typeface="Arial"/>
              </a:rPr>
              <a:t>s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must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have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been assigned,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attache</a:t>
            </a:r>
            <a:r>
              <a:rPr sz="800" dirty="0">
                <a:latin typeface="Arial"/>
                <a:cs typeface="Arial"/>
              </a:rPr>
              <a:t>d</a:t>
            </a:r>
            <a:r>
              <a:rPr sz="800" spc="-5" dirty="0">
                <a:latin typeface="Arial"/>
                <a:cs typeface="Arial"/>
              </a:rPr>
              <a:t>,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or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mobilized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to units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ope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ating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in the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ea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of eligibility for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30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consecutive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da</a:t>
            </a:r>
            <a:r>
              <a:rPr sz="800" spc="-15" dirty="0">
                <a:latin typeface="Arial"/>
                <a:cs typeface="Arial"/>
              </a:rPr>
              <a:t>y</a:t>
            </a:r>
            <a:r>
              <a:rPr sz="800" spc="-5" dirty="0">
                <a:latin typeface="Arial"/>
                <a:cs typeface="Arial"/>
              </a:rPr>
              <a:t>s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or for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60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noncon</a:t>
            </a:r>
            <a:r>
              <a:rPr sz="800" dirty="0">
                <a:latin typeface="Arial"/>
                <a:cs typeface="Arial"/>
              </a:rPr>
              <a:t>s</a:t>
            </a:r>
            <a:r>
              <a:rPr sz="800" spc="-5" dirty="0">
                <a:latin typeface="Arial"/>
                <a:cs typeface="Arial"/>
              </a:rPr>
              <a:t>ec</a:t>
            </a:r>
            <a:r>
              <a:rPr sz="800" dirty="0">
                <a:latin typeface="Arial"/>
                <a:cs typeface="Arial"/>
              </a:rPr>
              <a:t>u</a:t>
            </a:r>
            <a:r>
              <a:rPr sz="800" spc="-5" dirty="0">
                <a:latin typeface="Arial"/>
                <a:cs typeface="Arial"/>
              </a:rPr>
              <a:t>tive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da</a:t>
            </a:r>
            <a:r>
              <a:rPr sz="800" spc="-15" dirty="0">
                <a:latin typeface="Arial"/>
                <a:cs typeface="Arial"/>
              </a:rPr>
              <a:t>y</a:t>
            </a:r>
            <a:r>
              <a:rPr sz="800" spc="-5" dirty="0">
                <a:latin typeface="Arial"/>
                <a:cs typeface="Arial"/>
              </a:rPr>
              <a:t>s.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970074" y="1905269"/>
            <a:ext cx="386868" cy="78132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7783" y="1668449"/>
            <a:ext cx="576259" cy="19049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429000" y="3352800"/>
            <a:ext cx="0" cy="1957705"/>
          </a:xfrm>
          <a:custGeom>
            <a:avLst/>
            <a:gdLst/>
            <a:ahLst/>
            <a:cxnLst/>
            <a:rect l="l" t="t" r="r" b="b"/>
            <a:pathLst>
              <a:path h="1957704">
                <a:moveTo>
                  <a:pt x="0" y="0"/>
                </a:moveTo>
                <a:lnTo>
                  <a:pt x="0" y="1957679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47678" y="938295"/>
            <a:ext cx="0" cy="2299335"/>
          </a:xfrm>
          <a:custGeom>
            <a:avLst/>
            <a:gdLst/>
            <a:ahLst/>
            <a:cxnLst/>
            <a:rect l="l" t="t" r="r" b="b"/>
            <a:pathLst>
              <a:path h="2299335">
                <a:moveTo>
                  <a:pt x="0" y="0"/>
                </a:moveTo>
                <a:lnTo>
                  <a:pt x="0" y="2298852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29668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91440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343400" y="958701"/>
            <a:ext cx="0" cy="2345055"/>
          </a:xfrm>
          <a:custGeom>
            <a:avLst/>
            <a:gdLst/>
            <a:ahLst/>
            <a:cxnLst/>
            <a:rect l="l" t="t" r="r" b="b"/>
            <a:pathLst>
              <a:path h="2345054">
                <a:moveTo>
                  <a:pt x="0" y="0"/>
                </a:moveTo>
                <a:lnTo>
                  <a:pt x="0" y="2345055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88250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914399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50543" y="1216132"/>
            <a:ext cx="413384" cy="414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900" b="1" spc="-5" dirty="0">
                <a:latin typeface="Arial"/>
                <a:cs typeface="Arial"/>
              </a:rPr>
              <a:t>Br</a:t>
            </a:r>
            <a:r>
              <a:rPr sz="900" b="1" dirty="0">
                <a:latin typeface="Arial"/>
                <a:cs typeface="Arial"/>
              </a:rPr>
              <a:t>onze St</a:t>
            </a:r>
            <a:r>
              <a:rPr sz="900" b="1" spc="-5" dirty="0">
                <a:latin typeface="Arial"/>
                <a:cs typeface="Arial"/>
              </a:rPr>
              <a:t>a</a:t>
            </a:r>
            <a:r>
              <a:rPr sz="900" b="1" dirty="0">
                <a:latin typeface="Arial"/>
                <a:cs typeface="Arial"/>
              </a:rPr>
              <a:t>r M</a:t>
            </a:r>
            <a:r>
              <a:rPr sz="900" b="1" spc="-5" dirty="0">
                <a:latin typeface="Arial"/>
                <a:cs typeface="Arial"/>
              </a:rPr>
              <a:t>e</a:t>
            </a:r>
            <a:r>
              <a:rPr sz="900" b="1" dirty="0">
                <a:latin typeface="Arial"/>
                <a:cs typeface="Arial"/>
              </a:rPr>
              <a:t>d</a:t>
            </a:r>
            <a:r>
              <a:rPr sz="900" b="1" spc="-5" dirty="0">
                <a:latin typeface="Arial"/>
                <a:cs typeface="Arial"/>
              </a:rPr>
              <a:t>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61804" y="1213960"/>
            <a:ext cx="857250" cy="414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</a:pPr>
            <a:r>
              <a:rPr sz="900" b="1" spc="-30" dirty="0">
                <a:latin typeface="Arial"/>
                <a:cs typeface="Arial"/>
              </a:rPr>
              <a:t>A</a:t>
            </a:r>
            <a:r>
              <a:rPr sz="900" b="1" spc="-5" dirty="0">
                <a:latin typeface="Arial"/>
                <a:cs typeface="Arial"/>
              </a:rPr>
              <a:t>r</a:t>
            </a:r>
            <a:r>
              <a:rPr sz="900" b="1" dirty="0">
                <a:latin typeface="Arial"/>
                <a:cs typeface="Arial"/>
              </a:rPr>
              <a:t>my </a:t>
            </a:r>
            <a:r>
              <a:rPr sz="900" b="1" spc="-5" dirty="0">
                <a:latin typeface="Arial"/>
                <a:cs typeface="Arial"/>
              </a:rPr>
              <a:t>C</a:t>
            </a:r>
            <a:r>
              <a:rPr sz="900" b="1" dirty="0">
                <a:latin typeface="Arial"/>
                <a:cs typeface="Arial"/>
              </a:rPr>
              <a:t>o</a:t>
            </a:r>
            <a:r>
              <a:rPr sz="900" b="1" spc="-5" dirty="0">
                <a:latin typeface="Arial"/>
                <a:cs typeface="Arial"/>
              </a:rPr>
              <a:t>mme</a:t>
            </a:r>
            <a:r>
              <a:rPr sz="900" b="1" dirty="0">
                <a:latin typeface="Arial"/>
                <a:cs typeface="Arial"/>
              </a:rPr>
              <a:t>nd</a:t>
            </a:r>
            <a:r>
              <a:rPr sz="900" b="1" spc="-5" dirty="0">
                <a:latin typeface="Arial"/>
                <a:cs typeface="Arial"/>
              </a:rPr>
              <a:t>a</a:t>
            </a:r>
            <a:r>
              <a:rPr sz="900" b="1" dirty="0">
                <a:latin typeface="Arial"/>
                <a:cs typeface="Arial"/>
              </a:rPr>
              <a:t>tion M</a:t>
            </a:r>
            <a:r>
              <a:rPr sz="900" b="1" spc="-5" dirty="0">
                <a:latin typeface="Arial"/>
                <a:cs typeface="Arial"/>
              </a:rPr>
              <a:t>e</a:t>
            </a:r>
            <a:r>
              <a:rPr sz="900" b="1" dirty="0">
                <a:latin typeface="Arial"/>
                <a:cs typeface="Arial"/>
              </a:rPr>
              <a:t>d</a:t>
            </a:r>
            <a:r>
              <a:rPr sz="900" b="1" spc="-5" dirty="0">
                <a:latin typeface="Arial"/>
                <a:cs typeface="Arial"/>
              </a:rPr>
              <a:t>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2114" y="1015840"/>
            <a:ext cx="154940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End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of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Tour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S</a:t>
            </a:r>
            <a:r>
              <a:rPr sz="900" b="1" spc="-5" dirty="0">
                <a:latin typeface="Arial"/>
                <a:cs typeface="Arial"/>
              </a:rPr>
              <a:t>er</a:t>
            </a:r>
            <a:r>
              <a:rPr sz="900" b="1" spc="-25" dirty="0">
                <a:latin typeface="Arial"/>
                <a:cs typeface="Arial"/>
              </a:rPr>
              <a:t>v</a:t>
            </a:r>
            <a:r>
              <a:rPr sz="900" b="1" dirty="0">
                <a:latin typeface="Arial"/>
                <a:cs typeface="Arial"/>
              </a:rPr>
              <a:t>i</a:t>
            </a:r>
            <a:r>
              <a:rPr sz="900" b="1" spc="-5" dirty="0">
                <a:latin typeface="Arial"/>
                <a:cs typeface="Arial"/>
              </a:rPr>
              <a:t>c</a:t>
            </a:r>
            <a:r>
              <a:rPr sz="900" b="1" dirty="0">
                <a:latin typeface="Arial"/>
                <a:cs typeface="Arial"/>
              </a:rPr>
              <a:t>e</a:t>
            </a:r>
            <a:r>
              <a:rPr sz="900" b="1" spc="20" dirty="0">
                <a:latin typeface="Arial"/>
                <a:cs typeface="Arial"/>
              </a:rPr>
              <a:t> </a:t>
            </a:r>
            <a:r>
              <a:rPr sz="900" b="1" spc="-30" dirty="0">
                <a:latin typeface="Arial"/>
                <a:cs typeface="Arial"/>
              </a:rPr>
              <a:t>A</a:t>
            </a:r>
            <a:r>
              <a:rPr sz="900" b="1" spc="25" dirty="0">
                <a:latin typeface="Arial"/>
                <a:cs typeface="Arial"/>
              </a:rPr>
              <a:t>w</a:t>
            </a:r>
            <a:r>
              <a:rPr sz="900" b="1" spc="-5" dirty="0">
                <a:latin typeface="Arial"/>
                <a:cs typeface="Arial"/>
              </a:rPr>
              <a:t>ar</a:t>
            </a:r>
            <a:r>
              <a:rPr sz="900" b="1" dirty="0">
                <a:latin typeface="Arial"/>
                <a:cs typeface="Arial"/>
              </a:rPr>
              <a:t>ds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430433" y="966046"/>
            <a:ext cx="1624965" cy="335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u="heavy" spc="-30" dirty="0">
                <a:latin typeface="Arial"/>
                <a:cs typeface="Arial"/>
              </a:rPr>
              <a:t>A</a:t>
            </a:r>
            <a:r>
              <a:rPr sz="900" b="1" u="heavy" dirty="0">
                <a:latin typeface="Arial"/>
                <a:cs typeface="Arial"/>
              </a:rPr>
              <a:t>fgh</a:t>
            </a:r>
            <a:r>
              <a:rPr sz="900" b="1" u="heavy" spc="-5" dirty="0">
                <a:latin typeface="Arial"/>
                <a:cs typeface="Arial"/>
              </a:rPr>
              <a:t>a</a:t>
            </a:r>
            <a:r>
              <a:rPr sz="900" b="1" u="heavy" dirty="0">
                <a:latin typeface="Arial"/>
                <a:cs typeface="Arial"/>
              </a:rPr>
              <a:t>ni</a:t>
            </a:r>
            <a:r>
              <a:rPr sz="900" b="1" u="heavy" spc="-5" dirty="0">
                <a:latin typeface="Arial"/>
                <a:cs typeface="Arial"/>
              </a:rPr>
              <a:t>s</a:t>
            </a:r>
            <a:r>
              <a:rPr sz="900" b="1" u="heavy" dirty="0">
                <a:latin typeface="Arial"/>
                <a:cs typeface="Arial"/>
              </a:rPr>
              <a:t>t</a:t>
            </a:r>
            <a:r>
              <a:rPr sz="900" b="1" u="heavy" spc="-5" dirty="0">
                <a:latin typeface="Arial"/>
                <a:cs typeface="Arial"/>
              </a:rPr>
              <a:t>a</a:t>
            </a:r>
            <a:r>
              <a:rPr sz="900" b="1" u="heavy" dirty="0">
                <a:latin typeface="Arial"/>
                <a:cs typeface="Arial"/>
              </a:rPr>
              <a:t>n</a:t>
            </a:r>
            <a:r>
              <a:rPr sz="900" b="1" u="heavy" spc="20" dirty="0">
                <a:latin typeface="Arial"/>
                <a:cs typeface="Arial"/>
              </a:rPr>
              <a:t> </a:t>
            </a:r>
            <a:r>
              <a:rPr sz="900" b="1" u="heavy" spc="-5" dirty="0">
                <a:latin typeface="Arial"/>
                <a:cs typeface="Arial"/>
              </a:rPr>
              <a:t>Cam</a:t>
            </a:r>
            <a:r>
              <a:rPr sz="900" b="1" u="heavy" dirty="0">
                <a:latin typeface="Arial"/>
                <a:cs typeface="Arial"/>
              </a:rPr>
              <a:t>p</a:t>
            </a:r>
            <a:r>
              <a:rPr sz="900" b="1" u="heavy" spc="-5" dirty="0">
                <a:latin typeface="Arial"/>
                <a:cs typeface="Arial"/>
              </a:rPr>
              <a:t>a</a:t>
            </a:r>
            <a:r>
              <a:rPr sz="900" b="1" u="heavy" dirty="0">
                <a:latin typeface="Arial"/>
                <a:cs typeface="Arial"/>
              </a:rPr>
              <a:t>ign M</a:t>
            </a:r>
            <a:r>
              <a:rPr sz="900" b="1" u="heavy" spc="-5" dirty="0">
                <a:latin typeface="Arial"/>
                <a:cs typeface="Arial"/>
              </a:rPr>
              <a:t>e</a:t>
            </a:r>
            <a:r>
              <a:rPr sz="900" b="1" u="heavy" dirty="0">
                <a:latin typeface="Arial"/>
                <a:cs typeface="Arial"/>
              </a:rPr>
              <a:t>d</a:t>
            </a:r>
            <a:r>
              <a:rPr sz="900" b="1" u="heavy" spc="-5" dirty="0">
                <a:latin typeface="Arial"/>
                <a:cs typeface="Arial"/>
              </a:rPr>
              <a:t>a</a:t>
            </a:r>
            <a:r>
              <a:rPr sz="900" b="1" u="heavy" dirty="0">
                <a:latin typeface="Arial"/>
                <a:cs typeface="Arial"/>
              </a:rPr>
              <a:t>l</a:t>
            </a:r>
            <a:endParaRPr sz="90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  <a:spcBef>
                <a:spcPts val="575"/>
              </a:spcBef>
            </a:pPr>
            <a:r>
              <a:rPr sz="800" spc="-10" dirty="0">
                <a:latin typeface="Arial"/>
                <a:cs typeface="Arial"/>
              </a:rPr>
              <a:t>AR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600</a:t>
            </a:r>
            <a:r>
              <a:rPr sz="800" spc="-10" dirty="0">
                <a:latin typeface="Arial"/>
                <a:cs typeface="Arial"/>
              </a:rPr>
              <a:t>-</a:t>
            </a:r>
            <a:r>
              <a:rPr sz="800" spc="-5" dirty="0">
                <a:latin typeface="Arial"/>
                <a:cs typeface="Arial"/>
              </a:rPr>
              <a:t>8</a:t>
            </a:r>
            <a:r>
              <a:rPr sz="800" spc="-10" dirty="0">
                <a:latin typeface="Arial"/>
                <a:cs typeface="Arial"/>
              </a:rPr>
              <a:t>-</a:t>
            </a:r>
            <a:r>
              <a:rPr sz="800" spc="-5" dirty="0">
                <a:latin typeface="Arial"/>
                <a:cs typeface="Arial"/>
              </a:rPr>
              <a:t>2</a:t>
            </a:r>
            <a:r>
              <a:rPr sz="800" dirty="0">
                <a:latin typeface="Arial"/>
                <a:cs typeface="Arial"/>
              </a:rPr>
              <a:t>2</a:t>
            </a:r>
            <a:r>
              <a:rPr sz="800" spc="-5" dirty="0">
                <a:latin typeface="Arial"/>
                <a:cs typeface="Arial"/>
              </a:rPr>
              <a:t>,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2</a:t>
            </a:r>
            <a:r>
              <a:rPr sz="800" spc="-10" dirty="0">
                <a:latin typeface="Arial"/>
                <a:cs typeface="Arial"/>
              </a:rPr>
              <a:t>-</a:t>
            </a:r>
            <a:r>
              <a:rPr sz="800" spc="-5" dirty="0">
                <a:latin typeface="Arial"/>
                <a:cs typeface="Arial"/>
              </a:rPr>
              <a:t>16:</a:t>
            </a:r>
            <a:endParaRPr sz="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990880" y="1153165"/>
            <a:ext cx="348615" cy="276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ct val="100000"/>
              </a:lnSpc>
            </a:pPr>
            <a:r>
              <a:rPr sz="900" b="1" spc="-5" dirty="0">
                <a:latin typeface="Arial"/>
                <a:cs typeface="Arial"/>
              </a:rPr>
              <a:t>N</a:t>
            </a:r>
            <a:r>
              <a:rPr sz="900" b="1" spc="-30" dirty="0">
                <a:latin typeface="Arial"/>
                <a:cs typeface="Arial"/>
              </a:rPr>
              <a:t>A</a:t>
            </a:r>
            <a:r>
              <a:rPr sz="900" b="1" dirty="0">
                <a:latin typeface="Arial"/>
                <a:cs typeface="Arial"/>
              </a:rPr>
              <a:t>TO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M</a:t>
            </a:r>
            <a:r>
              <a:rPr sz="900" b="1" spc="-5" dirty="0">
                <a:latin typeface="Arial"/>
                <a:cs typeface="Arial"/>
              </a:rPr>
              <a:t>e</a:t>
            </a:r>
            <a:r>
              <a:rPr sz="900" b="1" dirty="0">
                <a:latin typeface="Arial"/>
                <a:cs typeface="Arial"/>
              </a:rPr>
              <a:t>d</a:t>
            </a:r>
            <a:r>
              <a:rPr sz="900" b="1" spc="-5" dirty="0">
                <a:latin typeface="Arial"/>
                <a:cs typeface="Arial"/>
              </a:rPr>
              <a:t>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486764" y="951997"/>
            <a:ext cx="1591945" cy="1614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0330">
              <a:lnSpc>
                <a:spcPct val="100000"/>
              </a:lnSpc>
            </a:pPr>
            <a:r>
              <a:rPr sz="900" b="1" u="heavy" spc="-5" dirty="0">
                <a:latin typeface="Arial"/>
                <a:cs typeface="Arial"/>
              </a:rPr>
              <a:t>N</a:t>
            </a:r>
            <a:r>
              <a:rPr sz="900" b="1" u="heavy" spc="-30" dirty="0">
                <a:latin typeface="Arial"/>
                <a:cs typeface="Arial"/>
              </a:rPr>
              <a:t>A</a:t>
            </a:r>
            <a:r>
              <a:rPr sz="900" b="1" u="heavy" dirty="0">
                <a:latin typeface="Arial"/>
                <a:cs typeface="Arial"/>
              </a:rPr>
              <a:t>TO</a:t>
            </a:r>
            <a:r>
              <a:rPr sz="900" b="1" u="heavy" spc="25" dirty="0">
                <a:latin typeface="Arial"/>
                <a:cs typeface="Arial"/>
              </a:rPr>
              <a:t> </a:t>
            </a:r>
            <a:r>
              <a:rPr sz="900" b="1" u="heavy" dirty="0">
                <a:latin typeface="Arial"/>
                <a:cs typeface="Arial"/>
              </a:rPr>
              <a:t>M</a:t>
            </a:r>
            <a:r>
              <a:rPr sz="900" b="1" u="heavy" spc="-5" dirty="0">
                <a:latin typeface="Arial"/>
                <a:cs typeface="Arial"/>
              </a:rPr>
              <a:t>e</a:t>
            </a:r>
            <a:r>
              <a:rPr sz="900" b="1" u="heavy" dirty="0">
                <a:latin typeface="Arial"/>
                <a:cs typeface="Arial"/>
              </a:rPr>
              <a:t>d</a:t>
            </a:r>
            <a:r>
              <a:rPr sz="900" b="1" u="heavy" spc="-5" dirty="0">
                <a:latin typeface="Arial"/>
                <a:cs typeface="Arial"/>
              </a:rPr>
              <a:t>al</a:t>
            </a:r>
            <a:endParaRPr sz="9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800" spc="-10" dirty="0">
                <a:latin typeface="Arial"/>
                <a:cs typeface="Arial"/>
              </a:rPr>
              <a:t>T</a:t>
            </a:r>
            <a:r>
              <a:rPr sz="800" spc="-5" dirty="0">
                <a:latin typeface="Arial"/>
                <a:cs typeface="Arial"/>
              </a:rPr>
              <a:t>he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NATO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Medal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is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</a:t>
            </a:r>
            <a:r>
              <a:rPr sz="800" spc="-20" dirty="0">
                <a:latin typeface="Arial"/>
                <a:cs typeface="Arial"/>
              </a:rPr>
              <a:t>w</a:t>
            </a:r>
            <a:r>
              <a:rPr sz="800" spc="-5" dirty="0">
                <a:latin typeface="Arial"/>
                <a:cs typeface="Arial"/>
              </a:rPr>
              <a:t>a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ded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by the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Sec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eta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15" dirty="0">
                <a:latin typeface="Arial"/>
                <a:cs typeface="Arial"/>
              </a:rPr>
              <a:t>y</a:t>
            </a:r>
            <a:r>
              <a:rPr sz="800" spc="-5" dirty="0">
                <a:latin typeface="Arial"/>
                <a:cs typeface="Arial"/>
              </a:rPr>
              <a:t>-G</a:t>
            </a:r>
            <a:r>
              <a:rPr sz="800" dirty="0">
                <a:latin typeface="Arial"/>
                <a:cs typeface="Arial"/>
              </a:rPr>
              <a:t>en</a:t>
            </a:r>
            <a:r>
              <a:rPr sz="800" spc="-5" dirty="0">
                <a:latin typeface="Arial"/>
                <a:cs typeface="Arial"/>
              </a:rPr>
              <a:t>eral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of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Nor</a:t>
            </a:r>
            <a:r>
              <a:rPr sz="800" spc="-5" dirty="0">
                <a:latin typeface="Arial"/>
                <a:cs typeface="Arial"/>
              </a:rPr>
              <a:t>th Atlantic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Tr</a:t>
            </a:r>
            <a:r>
              <a:rPr sz="800" spc="-5" dirty="0">
                <a:latin typeface="Arial"/>
                <a:cs typeface="Arial"/>
              </a:rPr>
              <a:t>eaty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Or</a:t>
            </a:r>
            <a:r>
              <a:rPr sz="800" spc="-5" dirty="0">
                <a:latin typeface="Arial"/>
                <a:cs typeface="Arial"/>
              </a:rPr>
              <a:t>ganization </a:t>
            </a:r>
            <a:r>
              <a:rPr sz="800" spc="-10" dirty="0">
                <a:latin typeface="Arial"/>
                <a:cs typeface="Arial"/>
              </a:rPr>
              <a:t>(NA</a:t>
            </a:r>
            <a:r>
              <a:rPr sz="800" spc="-15" dirty="0">
                <a:latin typeface="Arial"/>
                <a:cs typeface="Arial"/>
              </a:rPr>
              <a:t>TO</a:t>
            </a:r>
            <a:r>
              <a:rPr sz="800" spc="-5" dirty="0">
                <a:latin typeface="Arial"/>
                <a:cs typeface="Arial"/>
              </a:rPr>
              <a:t>)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to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milita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y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and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civil</a:t>
            </a:r>
            <a:r>
              <a:rPr sz="800" spc="-10" dirty="0">
                <a:latin typeface="Arial"/>
                <a:cs typeface="Arial"/>
              </a:rPr>
              <a:t>i</a:t>
            </a:r>
            <a:r>
              <a:rPr sz="800" spc="-5" dirty="0">
                <a:latin typeface="Arial"/>
                <a:cs typeface="Arial"/>
              </a:rPr>
              <a:t>an membe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s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of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Armed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F</a:t>
            </a:r>
            <a:r>
              <a:rPr sz="800" spc="-5" dirty="0">
                <a:latin typeface="Arial"/>
                <a:cs typeface="Arial"/>
              </a:rPr>
              <a:t>o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ces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of the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United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States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w</a:t>
            </a:r>
            <a:r>
              <a:rPr sz="800" spc="-5" dirty="0">
                <a:latin typeface="Arial"/>
                <a:cs typeface="Arial"/>
              </a:rPr>
              <a:t>ho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pa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ticipate in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designat</a:t>
            </a:r>
            <a:r>
              <a:rPr sz="800" dirty="0">
                <a:latin typeface="Arial"/>
                <a:cs typeface="Arial"/>
              </a:rPr>
              <a:t>e</a:t>
            </a:r>
            <a:r>
              <a:rPr sz="800" spc="-5" dirty="0">
                <a:latin typeface="Arial"/>
                <a:cs typeface="Arial"/>
              </a:rPr>
              <a:t>d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NATO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ope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ations.</a:t>
            </a:r>
            <a:endParaRPr sz="800">
              <a:latin typeface="Arial"/>
              <a:cs typeface="Arial"/>
            </a:endParaRPr>
          </a:p>
          <a:p>
            <a:pPr marL="12700" marR="10795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If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SM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has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se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ved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in anot</a:t>
            </a:r>
            <a:r>
              <a:rPr sz="800" dirty="0">
                <a:latin typeface="Arial"/>
                <a:cs typeface="Arial"/>
              </a:rPr>
              <a:t>h</a:t>
            </a:r>
            <a:r>
              <a:rPr sz="800" spc="-5" dirty="0">
                <a:latin typeface="Arial"/>
                <a:cs typeface="Arial"/>
              </a:rPr>
              <a:t>er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NATO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pe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ati</a:t>
            </a:r>
            <a:r>
              <a:rPr sz="800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n,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then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SM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w</a:t>
            </a:r>
            <a:r>
              <a:rPr sz="800" spc="-5" dirty="0">
                <a:latin typeface="Arial"/>
                <a:cs typeface="Arial"/>
              </a:rPr>
              <a:t>ill affix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 b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onze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se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vice star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to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NATO</a:t>
            </a:r>
            <a:r>
              <a:rPr sz="800" spc="-5" dirty="0">
                <a:latin typeface="Arial"/>
                <a:cs typeface="Arial"/>
              </a:rPr>
              <a:t> Medal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suspension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ibbon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and se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vice </a:t>
            </a:r>
            <a:r>
              <a:rPr sz="800" spc="-1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ibbon.</a:t>
            </a:r>
            <a:endParaRPr sz="8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562600" y="3352798"/>
            <a:ext cx="0" cy="1957705"/>
          </a:xfrm>
          <a:custGeom>
            <a:avLst/>
            <a:gdLst/>
            <a:ahLst/>
            <a:cxnLst/>
            <a:rect l="l" t="t" r="r" b="b"/>
            <a:pathLst>
              <a:path h="1957704">
                <a:moveTo>
                  <a:pt x="0" y="0"/>
                </a:moveTo>
                <a:lnTo>
                  <a:pt x="0" y="1957679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47844" y="6256020"/>
            <a:ext cx="318135" cy="0"/>
          </a:xfrm>
          <a:custGeom>
            <a:avLst/>
            <a:gdLst/>
            <a:ahLst/>
            <a:cxnLst/>
            <a:rect l="l" t="t" r="r" b="b"/>
            <a:pathLst>
              <a:path w="318135">
                <a:moveTo>
                  <a:pt x="0" y="0"/>
                </a:moveTo>
                <a:lnTo>
                  <a:pt x="31775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408164" y="6361938"/>
            <a:ext cx="353695" cy="0"/>
          </a:xfrm>
          <a:custGeom>
            <a:avLst/>
            <a:gdLst/>
            <a:ahLst/>
            <a:cxnLst/>
            <a:rect l="l" t="t" r="r" b="b"/>
            <a:pathLst>
              <a:path w="353695">
                <a:moveTo>
                  <a:pt x="0" y="0"/>
                </a:moveTo>
                <a:lnTo>
                  <a:pt x="353568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5641340" y="6377948"/>
            <a:ext cx="3346450" cy="325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0">
              <a:lnSpc>
                <a:spcPct val="100000"/>
              </a:lnSpc>
            </a:pPr>
            <a:r>
              <a:rPr lang="en-US" sz="1000" spc="-5" dirty="0" smtClean="0">
                <a:solidFill>
                  <a:srgbClr val="FF0000"/>
                </a:solidFill>
                <a:latin typeface="Arial"/>
                <a:cs typeface="Arial"/>
              </a:rPr>
              <a:t>continuous, or </a:t>
            </a:r>
            <a:r>
              <a:rPr sz="1000" dirty="0" smtClean="0">
                <a:solidFill>
                  <a:srgbClr val="FF0000"/>
                </a:solidFill>
                <a:latin typeface="Arial"/>
                <a:cs typeface="Arial"/>
              </a:rPr>
              <a:t>11</a:t>
            </a:r>
            <a:r>
              <a:rPr sz="1000" spc="-2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000" spc="-20" dirty="0" smtClean="0">
                <a:solidFill>
                  <a:srgbClr val="FF0000"/>
                </a:solidFill>
                <a:latin typeface="Arial"/>
                <a:cs typeface="Arial"/>
              </a:rPr>
              <a:t>cumulative </a:t>
            </a:r>
            <a:r>
              <a:rPr sz="1000" spc="-5" dirty="0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000" dirty="0" smtClean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sz="1000" spc="-5" dirty="0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000" dirty="0" smtClean="0">
                <a:solidFill>
                  <a:srgbClr val="FF0000"/>
                </a:solidFill>
                <a:latin typeface="Arial"/>
                <a:cs typeface="Arial"/>
              </a:rPr>
              <a:t>hs</a:t>
            </a:r>
            <a:r>
              <a:rPr lang="en-US" sz="1000" dirty="0" smtClean="0">
                <a:solidFill>
                  <a:srgbClr val="FF0000"/>
                </a:solidFill>
                <a:latin typeface="Arial"/>
                <a:cs typeface="Arial"/>
              </a:rPr>
              <a:t> (in 24 </a:t>
            </a:r>
            <a:r>
              <a:rPr lang="en-US" sz="1000" dirty="0" err="1" smtClean="0">
                <a:solidFill>
                  <a:srgbClr val="FF0000"/>
                </a:solidFill>
                <a:latin typeface="Arial"/>
                <a:cs typeface="Arial"/>
              </a:rPr>
              <a:t>mo</a:t>
            </a:r>
            <a:r>
              <a:rPr lang="en-US" sz="1000" dirty="0" smtClean="0">
                <a:solidFill>
                  <a:srgbClr val="FF0000"/>
                </a:solidFill>
                <a:latin typeface="Arial"/>
                <a:cs typeface="Arial"/>
              </a:rPr>
              <a:t> period)</a:t>
            </a:r>
            <a:endParaRPr sz="1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en-US" sz="700" dirty="0" smtClean="0">
                <a:latin typeface="Arial"/>
                <a:cs typeface="Arial"/>
              </a:rPr>
              <a:t>	</a:t>
            </a:r>
            <a:r>
              <a:rPr sz="700" dirty="0" err="1" smtClean="0">
                <a:latin typeface="Arial"/>
                <a:cs typeface="Arial"/>
              </a:rPr>
              <a:t>PO</a:t>
            </a:r>
            <a:r>
              <a:rPr sz="700" spc="-5" dirty="0" err="1" smtClean="0">
                <a:latin typeface="Arial"/>
                <a:cs typeface="Arial"/>
              </a:rPr>
              <a:t>C</a:t>
            </a:r>
            <a:r>
              <a:rPr sz="700" dirty="0">
                <a:latin typeface="Arial"/>
                <a:cs typeface="Arial"/>
              </a:rPr>
              <a:t>: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T</a:t>
            </a:r>
            <a:r>
              <a:rPr sz="700" dirty="0">
                <a:latin typeface="Arial"/>
                <a:cs typeface="Arial"/>
              </a:rPr>
              <a:t>F </a:t>
            </a:r>
            <a:r>
              <a:rPr sz="700" spc="5" dirty="0">
                <a:latin typeface="Arial"/>
                <a:cs typeface="Arial"/>
              </a:rPr>
              <a:t>W</a:t>
            </a:r>
            <a:r>
              <a:rPr sz="700" spc="-5" dirty="0">
                <a:latin typeface="Arial"/>
                <a:cs typeface="Arial"/>
              </a:rPr>
              <a:t>o</a:t>
            </a:r>
            <a:r>
              <a:rPr sz="700" dirty="0">
                <a:latin typeface="Arial"/>
                <a:cs typeface="Arial"/>
              </a:rPr>
              <a:t>l</a:t>
            </a:r>
            <a:r>
              <a:rPr sz="700" spc="-10" dirty="0">
                <a:latin typeface="Arial"/>
                <a:cs typeface="Arial"/>
              </a:rPr>
              <a:t>v</a:t>
            </a:r>
            <a:r>
              <a:rPr sz="700" dirty="0">
                <a:latin typeface="Arial"/>
                <a:cs typeface="Arial"/>
              </a:rPr>
              <a:t>eri</a:t>
            </a:r>
            <a:r>
              <a:rPr sz="700" spc="-5" dirty="0">
                <a:latin typeface="Arial"/>
                <a:cs typeface="Arial"/>
              </a:rPr>
              <a:t>n</a:t>
            </a:r>
            <a:r>
              <a:rPr sz="700" dirty="0">
                <a:latin typeface="Arial"/>
                <a:cs typeface="Arial"/>
              </a:rPr>
              <a:t>e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S</a:t>
            </a:r>
            <a:r>
              <a:rPr sz="700" spc="-10" dirty="0">
                <a:latin typeface="Arial"/>
                <a:cs typeface="Arial"/>
              </a:rPr>
              <a:t>1</a:t>
            </a:r>
            <a:r>
              <a:rPr sz="700" dirty="0">
                <a:latin typeface="Arial"/>
                <a:cs typeface="Arial"/>
              </a:rPr>
              <a:t>: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C</a:t>
            </a:r>
            <a:r>
              <a:rPr sz="700" dirty="0">
                <a:latin typeface="Arial"/>
                <a:cs typeface="Arial"/>
              </a:rPr>
              <a:t>PT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spc="-5" dirty="0" err="1">
                <a:latin typeface="Arial"/>
                <a:cs typeface="Arial"/>
              </a:rPr>
              <a:t>Ma</a:t>
            </a:r>
            <a:r>
              <a:rPr sz="700" dirty="0" err="1">
                <a:latin typeface="Arial"/>
                <a:cs typeface="Arial"/>
              </a:rPr>
              <a:t>ndi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spc="-5" dirty="0" smtClean="0">
                <a:latin typeface="Arial"/>
                <a:cs typeface="Arial"/>
              </a:rPr>
              <a:t>Ro</a:t>
            </a:r>
            <a:r>
              <a:rPr sz="700" dirty="0" smtClean="0">
                <a:latin typeface="Arial"/>
                <a:cs typeface="Arial"/>
              </a:rPr>
              <a:t>ll</a:t>
            </a:r>
            <a:r>
              <a:rPr sz="700" spc="-10" dirty="0" smtClean="0">
                <a:latin typeface="Arial"/>
                <a:cs typeface="Arial"/>
              </a:rPr>
              <a:t>in</a:t>
            </a:r>
            <a:r>
              <a:rPr sz="700" dirty="0" smtClean="0">
                <a:latin typeface="Arial"/>
                <a:cs typeface="Arial"/>
              </a:rPr>
              <a:t>s</a:t>
            </a:r>
            <a:r>
              <a:rPr sz="700" spc="-10" dirty="0" smtClean="0">
                <a:latin typeface="Arial"/>
                <a:cs typeface="Arial"/>
              </a:rPr>
              <a:t>o</a:t>
            </a:r>
            <a:r>
              <a:rPr sz="700" dirty="0" smtClean="0">
                <a:latin typeface="Arial"/>
                <a:cs typeface="Arial"/>
              </a:rPr>
              <a:t>n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592427" y="6718608"/>
            <a:ext cx="704215" cy="114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Arial"/>
                <a:cs typeface="Arial"/>
              </a:rPr>
              <a:t>As</a:t>
            </a:r>
            <a:r>
              <a:rPr sz="700" spc="-5" dirty="0">
                <a:latin typeface="Arial"/>
                <a:cs typeface="Arial"/>
              </a:rPr>
              <a:t> o</a:t>
            </a:r>
            <a:r>
              <a:rPr sz="700" dirty="0">
                <a:latin typeface="Arial"/>
                <a:cs typeface="Arial"/>
              </a:rPr>
              <a:t>f 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24 SEP</a:t>
            </a:r>
            <a:r>
              <a:rPr sz="700" spc="-1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15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3507740" y="5309453"/>
            <a:ext cx="1786889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Fi</a:t>
            </a:r>
            <a:r>
              <a:rPr sz="900" b="1" spc="-5" dirty="0">
                <a:latin typeface="Arial"/>
                <a:cs typeface="Arial"/>
              </a:rPr>
              <a:t>rs</a:t>
            </a:r>
            <a:r>
              <a:rPr sz="900" b="1" dirty="0">
                <a:latin typeface="Arial"/>
                <a:cs typeface="Arial"/>
              </a:rPr>
              <a:t>t ti</a:t>
            </a:r>
            <a:r>
              <a:rPr sz="900" b="1" spc="-5" dirty="0">
                <a:latin typeface="Arial"/>
                <a:cs typeface="Arial"/>
              </a:rPr>
              <a:t>m</a:t>
            </a:r>
            <a:r>
              <a:rPr sz="900" b="1" dirty="0">
                <a:latin typeface="Arial"/>
                <a:cs typeface="Arial"/>
              </a:rPr>
              <a:t>e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d</a:t>
            </a:r>
            <a:r>
              <a:rPr sz="900" b="1" spc="-5" dirty="0">
                <a:latin typeface="Arial"/>
                <a:cs typeface="Arial"/>
              </a:rPr>
              <a:t>e</a:t>
            </a:r>
            <a:r>
              <a:rPr sz="900" b="1" dirty="0">
                <a:latin typeface="Arial"/>
                <a:cs typeface="Arial"/>
              </a:rPr>
              <a:t>plo</a:t>
            </a:r>
            <a:r>
              <a:rPr sz="900" b="1" spc="-10" dirty="0">
                <a:latin typeface="Arial"/>
                <a:cs typeface="Arial"/>
              </a:rPr>
              <a:t>y</a:t>
            </a:r>
            <a:r>
              <a:rPr sz="900" b="1" spc="-5" dirty="0">
                <a:latin typeface="Arial"/>
                <a:cs typeface="Arial"/>
              </a:rPr>
              <a:t>er</a:t>
            </a:r>
            <a:r>
              <a:rPr sz="900" b="1" dirty="0">
                <a:latin typeface="Arial"/>
                <a:cs typeface="Arial"/>
              </a:rPr>
              <a:t>s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sz="900" b="1" spc="15" dirty="0">
                <a:latin typeface="Arial"/>
                <a:cs typeface="Arial"/>
              </a:rPr>
              <a:t>w</a:t>
            </a:r>
            <a:r>
              <a:rPr sz="900" b="1" dirty="0">
                <a:latin typeface="Arial"/>
                <a:cs typeface="Arial"/>
              </a:rPr>
              <a:t>ill</a:t>
            </a:r>
            <a:r>
              <a:rPr sz="900" b="1" spc="-25" dirty="0">
                <a:latin typeface="Arial"/>
                <a:cs typeface="Arial"/>
              </a:rPr>
              <a:t> </a:t>
            </a:r>
            <a:r>
              <a:rPr sz="900" b="1" spc="-5" dirty="0">
                <a:latin typeface="Arial"/>
                <a:cs typeface="Arial"/>
              </a:rPr>
              <a:t>rece</a:t>
            </a:r>
            <a:r>
              <a:rPr sz="900" b="1" dirty="0">
                <a:latin typeface="Arial"/>
                <a:cs typeface="Arial"/>
              </a:rPr>
              <a:t>i</a:t>
            </a:r>
            <a:r>
              <a:rPr sz="900" b="1" spc="-25" dirty="0">
                <a:latin typeface="Arial"/>
                <a:cs typeface="Arial"/>
              </a:rPr>
              <a:t>v</a:t>
            </a:r>
            <a:r>
              <a:rPr sz="900" b="1" spc="-5" dirty="0">
                <a:latin typeface="Arial"/>
                <a:cs typeface="Arial"/>
              </a:rPr>
              <a:t>e: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507740" y="5446612"/>
            <a:ext cx="65405" cy="688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•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•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•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•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•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793490" y="5446612"/>
            <a:ext cx="1522095" cy="688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9065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E</a:t>
            </a:r>
            <a:r>
              <a:rPr sz="900" spc="-5" dirty="0">
                <a:latin typeface="Arial"/>
                <a:cs typeface="Arial"/>
              </a:rPr>
              <a:t>n</a:t>
            </a:r>
            <a:r>
              <a:rPr sz="900" dirty="0">
                <a:latin typeface="Arial"/>
                <a:cs typeface="Arial"/>
              </a:rPr>
              <a:t>d</a:t>
            </a:r>
            <a:r>
              <a:rPr sz="900" spc="-5" dirty="0">
                <a:latin typeface="Arial"/>
                <a:cs typeface="Arial"/>
              </a:rPr>
              <a:t> o</a:t>
            </a:r>
            <a:r>
              <a:rPr sz="900" dirty="0">
                <a:latin typeface="Arial"/>
                <a:cs typeface="Arial"/>
              </a:rPr>
              <a:t>f </a:t>
            </a:r>
            <a:r>
              <a:rPr sz="900" spc="5" dirty="0">
                <a:latin typeface="Arial"/>
                <a:cs typeface="Arial"/>
              </a:rPr>
              <a:t>T</a:t>
            </a:r>
            <a:r>
              <a:rPr sz="900" spc="-5" dirty="0">
                <a:latin typeface="Arial"/>
                <a:cs typeface="Arial"/>
              </a:rPr>
              <a:t>ou</a:t>
            </a:r>
            <a:r>
              <a:rPr sz="900" dirty="0">
                <a:latin typeface="Arial"/>
                <a:cs typeface="Arial"/>
              </a:rPr>
              <a:t>r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</a:t>
            </a:r>
            <a:r>
              <a:rPr sz="900" spc="-5" dirty="0">
                <a:latin typeface="Arial"/>
                <a:cs typeface="Arial"/>
              </a:rPr>
              <a:t>e</a:t>
            </a:r>
            <a:r>
              <a:rPr sz="900" dirty="0">
                <a:latin typeface="Arial"/>
                <a:cs typeface="Arial"/>
              </a:rPr>
              <a:t>rv</a:t>
            </a:r>
            <a:r>
              <a:rPr sz="900" spc="-5" dirty="0">
                <a:latin typeface="Arial"/>
                <a:cs typeface="Arial"/>
              </a:rPr>
              <a:t>i</a:t>
            </a:r>
            <a:r>
              <a:rPr sz="900" dirty="0">
                <a:latin typeface="Arial"/>
                <a:cs typeface="Arial"/>
              </a:rPr>
              <a:t>ce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-20" dirty="0">
                <a:latin typeface="Arial"/>
                <a:cs typeface="Arial"/>
              </a:rPr>
              <a:t>w</a:t>
            </a:r>
            <a:r>
              <a:rPr sz="900" spc="-5" dirty="0">
                <a:latin typeface="Arial"/>
                <a:cs typeface="Arial"/>
              </a:rPr>
              <a:t>a</a:t>
            </a:r>
            <a:r>
              <a:rPr sz="900" dirty="0">
                <a:latin typeface="Arial"/>
                <a:cs typeface="Arial"/>
              </a:rPr>
              <a:t>rd </a:t>
            </a:r>
            <a:r>
              <a:rPr sz="900" spc="-5" dirty="0">
                <a:latin typeface="Arial"/>
                <a:cs typeface="Arial"/>
              </a:rPr>
              <a:t>N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5" dirty="0">
                <a:latin typeface="Arial"/>
                <a:cs typeface="Arial"/>
              </a:rPr>
              <a:t>T</a:t>
            </a:r>
            <a:r>
              <a:rPr sz="900" dirty="0">
                <a:latin typeface="Arial"/>
                <a:cs typeface="Arial"/>
              </a:rPr>
              <a:t>O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</a:t>
            </a:r>
            <a:r>
              <a:rPr sz="900" spc="-5" dirty="0">
                <a:latin typeface="Arial"/>
                <a:cs typeface="Arial"/>
              </a:rPr>
              <a:t>edal</a:t>
            </a:r>
            <a:endParaRPr sz="9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Af</a:t>
            </a:r>
            <a:r>
              <a:rPr sz="900" spc="-5" dirty="0">
                <a:latin typeface="Arial"/>
                <a:cs typeface="Arial"/>
              </a:rPr>
              <a:t>ghani</a:t>
            </a:r>
            <a:r>
              <a:rPr sz="900" dirty="0">
                <a:latin typeface="Arial"/>
                <a:cs typeface="Arial"/>
              </a:rPr>
              <a:t>st</a:t>
            </a:r>
            <a:r>
              <a:rPr sz="900" spc="-5" dirty="0">
                <a:latin typeface="Arial"/>
                <a:cs typeface="Arial"/>
              </a:rPr>
              <a:t>a</a:t>
            </a:r>
            <a:r>
              <a:rPr sz="900" dirty="0">
                <a:latin typeface="Arial"/>
                <a:cs typeface="Arial"/>
              </a:rPr>
              <a:t>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Ca</a:t>
            </a:r>
            <a:r>
              <a:rPr sz="900" dirty="0">
                <a:latin typeface="Arial"/>
                <a:cs typeface="Arial"/>
              </a:rPr>
              <a:t>m</a:t>
            </a:r>
            <a:r>
              <a:rPr sz="900" spc="-5" dirty="0">
                <a:latin typeface="Arial"/>
                <a:cs typeface="Arial"/>
              </a:rPr>
              <a:t>paig</a:t>
            </a:r>
            <a:r>
              <a:rPr sz="900" dirty="0">
                <a:latin typeface="Arial"/>
                <a:cs typeface="Arial"/>
              </a:rPr>
              <a:t>n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</a:t>
            </a:r>
            <a:r>
              <a:rPr sz="900" spc="-5" dirty="0">
                <a:latin typeface="Arial"/>
                <a:cs typeface="Arial"/>
              </a:rPr>
              <a:t>edal </a:t>
            </a:r>
            <a:r>
              <a:rPr sz="900" dirty="0">
                <a:latin typeface="Arial"/>
                <a:cs typeface="Arial"/>
              </a:rPr>
              <a:t>Ov</a:t>
            </a:r>
            <a:r>
              <a:rPr sz="900" spc="-5" dirty="0">
                <a:latin typeface="Arial"/>
                <a:cs typeface="Arial"/>
              </a:rPr>
              <a:t>e</a:t>
            </a:r>
            <a:r>
              <a:rPr sz="900" dirty="0">
                <a:latin typeface="Arial"/>
                <a:cs typeface="Arial"/>
              </a:rPr>
              <a:t>rs</a:t>
            </a:r>
            <a:r>
              <a:rPr sz="900" spc="-5" dirty="0">
                <a:latin typeface="Arial"/>
                <a:cs typeface="Arial"/>
              </a:rPr>
              <a:t>ea</a:t>
            </a:r>
            <a:r>
              <a:rPr sz="900" dirty="0">
                <a:latin typeface="Arial"/>
                <a:cs typeface="Arial"/>
              </a:rPr>
              <a:t>s S</a:t>
            </a:r>
            <a:r>
              <a:rPr sz="900" spc="-5" dirty="0">
                <a:latin typeface="Arial"/>
                <a:cs typeface="Arial"/>
              </a:rPr>
              <a:t>e</a:t>
            </a:r>
            <a:r>
              <a:rPr sz="900" dirty="0">
                <a:latin typeface="Arial"/>
                <a:cs typeface="Arial"/>
              </a:rPr>
              <a:t>rv</a:t>
            </a:r>
            <a:r>
              <a:rPr sz="900" spc="-5" dirty="0">
                <a:latin typeface="Arial"/>
                <a:cs typeface="Arial"/>
              </a:rPr>
              <a:t>i</a:t>
            </a:r>
            <a:r>
              <a:rPr sz="900" dirty="0">
                <a:latin typeface="Arial"/>
                <a:cs typeface="Arial"/>
              </a:rPr>
              <a:t>ce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</a:t>
            </a:r>
            <a:r>
              <a:rPr sz="900" spc="-5" dirty="0">
                <a:latin typeface="Arial"/>
                <a:cs typeface="Arial"/>
              </a:rPr>
              <a:t>a</a:t>
            </a:r>
            <a:r>
              <a:rPr sz="900" dirty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10</a:t>
            </a:r>
            <a:r>
              <a:rPr sz="900" spc="7" baseline="23148" dirty="0">
                <a:latin typeface="Arial"/>
                <a:cs typeface="Arial"/>
              </a:rPr>
              <a:t>T</a:t>
            </a:r>
            <a:r>
              <a:rPr sz="900" baseline="23148" dirty="0">
                <a:latin typeface="Arial"/>
                <a:cs typeface="Arial"/>
              </a:rPr>
              <a:t>H </a:t>
            </a:r>
            <a:r>
              <a:rPr sz="900" spc="-127" baseline="23148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</a:t>
            </a:r>
            <a:r>
              <a:rPr sz="900" spc="5" dirty="0">
                <a:latin typeface="Arial"/>
                <a:cs typeface="Arial"/>
              </a:rPr>
              <a:t>T</a:t>
            </a:r>
            <a:r>
              <a:rPr sz="900" dirty="0">
                <a:latin typeface="Arial"/>
                <a:cs typeface="Arial"/>
              </a:rPr>
              <a:t>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</a:t>
            </a:r>
            <a:r>
              <a:rPr sz="900" dirty="0">
                <a:latin typeface="Arial"/>
                <a:cs typeface="Arial"/>
              </a:rPr>
              <a:t>m</a:t>
            </a:r>
            <a:r>
              <a:rPr sz="900" spc="-5" dirty="0">
                <a:latin typeface="Arial"/>
                <a:cs typeface="Arial"/>
              </a:rPr>
              <a:t>ba</a:t>
            </a:r>
            <a:r>
              <a:rPr sz="900" dirty="0">
                <a:latin typeface="Arial"/>
                <a:cs typeface="Arial"/>
              </a:rPr>
              <a:t>t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</a:t>
            </a:r>
            <a:r>
              <a:rPr sz="900" spc="-5" dirty="0">
                <a:latin typeface="Arial"/>
                <a:cs typeface="Arial"/>
              </a:rPr>
              <a:t>a</a:t>
            </a:r>
            <a:r>
              <a:rPr sz="900" dirty="0">
                <a:latin typeface="Arial"/>
                <a:cs typeface="Arial"/>
              </a:rPr>
              <a:t>tch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507740" y="6132412"/>
            <a:ext cx="1758950" cy="276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dirty="0">
                <a:solidFill>
                  <a:srgbClr val="FF0000"/>
                </a:solidFill>
                <a:latin typeface="Arial"/>
                <a:cs typeface="Arial"/>
              </a:rPr>
              <a:t>Ov</a:t>
            </a:r>
            <a:r>
              <a:rPr sz="90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900" dirty="0">
                <a:solidFill>
                  <a:srgbClr val="FF0000"/>
                </a:solidFill>
                <a:latin typeface="Arial"/>
                <a:cs typeface="Arial"/>
              </a:rPr>
              <a:t>rs</a:t>
            </a:r>
            <a:r>
              <a:rPr sz="900" spc="-5" dirty="0">
                <a:solidFill>
                  <a:srgbClr val="FF0000"/>
                </a:solidFill>
                <a:latin typeface="Arial"/>
                <a:cs typeface="Arial"/>
              </a:rPr>
              <a:t>ea</a:t>
            </a:r>
            <a:r>
              <a:rPr sz="900" dirty="0">
                <a:solidFill>
                  <a:srgbClr val="FF0000"/>
                </a:solidFill>
                <a:latin typeface="Arial"/>
                <a:cs typeface="Arial"/>
              </a:rPr>
              <a:t>s S</a:t>
            </a:r>
            <a:r>
              <a:rPr sz="90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900" dirty="0">
                <a:solidFill>
                  <a:srgbClr val="FF0000"/>
                </a:solidFill>
                <a:latin typeface="Arial"/>
                <a:cs typeface="Arial"/>
              </a:rPr>
              <a:t>rv</a:t>
            </a:r>
            <a:r>
              <a:rPr sz="9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900" dirty="0">
                <a:solidFill>
                  <a:srgbClr val="FF0000"/>
                </a:solidFill>
                <a:latin typeface="Arial"/>
                <a:cs typeface="Arial"/>
              </a:rPr>
              <a:t>ce</a:t>
            </a:r>
            <a:r>
              <a:rPr sz="9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Arial"/>
                <a:cs typeface="Arial"/>
              </a:rPr>
              <a:t>Ribbo</a:t>
            </a:r>
            <a:r>
              <a:rPr sz="90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900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900" b="1" spc="-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900" b="1" dirty="0">
                <a:solidFill>
                  <a:srgbClr val="FF0000"/>
                </a:solidFill>
                <a:latin typeface="Arial"/>
                <a:cs typeface="Arial"/>
              </a:rPr>
              <a:t>LY</a:t>
            </a:r>
            <a:r>
              <a:rPr sz="9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Arial"/>
                <a:cs typeface="Arial"/>
              </a:rPr>
              <a:t>if deplo</a:t>
            </a:r>
            <a:r>
              <a:rPr sz="900" spc="-1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90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90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900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00" dirty="0" smtClean="0">
                <a:solidFill>
                  <a:srgbClr val="FF0000"/>
                </a:solidFill>
                <a:latin typeface="Arial"/>
                <a:cs typeface="Arial"/>
              </a:rPr>
              <a:t>9</a:t>
            </a:r>
            <a:r>
              <a:rPr sz="900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900" spc="-5" dirty="0" smtClean="0">
                <a:solidFill>
                  <a:srgbClr val="FF0000"/>
                </a:solidFill>
                <a:latin typeface="Arial"/>
                <a:cs typeface="Arial"/>
              </a:rPr>
              <a:t>continuous </a:t>
            </a:r>
            <a:r>
              <a:rPr sz="900" dirty="0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900" spc="-5" dirty="0" smtClean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sz="900" dirty="0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900" spc="-5" dirty="0" smtClean="0">
                <a:solidFill>
                  <a:srgbClr val="FF0000"/>
                </a:solidFill>
                <a:latin typeface="Arial"/>
                <a:cs typeface="Arial"/>
              </a:rPr>
              <a:t>hs</a:t>
            </a:r>
            <a:r>
              <a:rPr lang="en-US" sz="900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9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641340" y="5311148"/>
            <a:ext cx="3143250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Arial"/>
                <a:cs typeface="Arial"/>
              </a:rPr>
              <a:t>S</a:t>
            </a:r>
            <a:r>
              <a:rPr sz="1000" b="1" dirty="0">
                <a:latin typeface="Arial"/>
                <a:cs typeface="Arial"/>
              </a:rPr>
              <a:t>o</a:t>
            </a:r>
            <a:r>
              <a:rPr sz="1000" b="1" spc="-5" dirty="0">
                <a:latin typeface="Arial"/>
                <a:cs typeface="Arial"/>
              </a:rPr>
              <a:t>l</a:t>
            </a:r>
            <a:r>
              <a:rPr sz="1000" b="1" dirty="0">
                <a:latin typeface="Arial"/>
                <a:cs typeface="Arial"/>
              </a:rPr>
              <a:t>d</a:t>
            </a:r>
            <a:r>
              <a:rPr sz="1000" b="1" spc="-5" dirty="0">
                <a:latin typeface="Arial"/>
                <a:cs typeface="Arial"/>
              </a:rPr>
              <a:t>i</a:t>
            </a:r>
            <a:r>
              <a:rPr sz="1000" b="1" dirty="0">
                <a:latin typeface="Arial"/>
                <a:cs typeface="Arial"/>
              </a:rPr>
              <a:t>ers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10" dirty="0">
                <a:latin typeface="Arial"/>
                <a:cs typeface="Arial"/>
              </a:rPr>
              <a:t>w</a:t>
            </a:r>
            <a:r>
              <a:rPr sz="1000" b="1" dirty="0">
                <a:latin typeface="Arial"/>
                <a:cs typeface="Arial"/>
              </a:rPr>
              <a:t>ho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ha</a:t>
            </a:r>
            <a:r>
              <a:rPr sz="1000" b="1" spc="-15" dirty="0">
                <a:latin typeface="Arial"/>
                <a:cs typeface="Arial"/>
              </a:rPr>
              <a:t>v</a:t>
            </a:r>
            <a:r>
              <a:rPr sz="1000" b="1" dirty="0">
                <a:latin typeface="Arial"/>
                <a:cs typeface="Arial"/>
              </a:rPr>
              <a:t>e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pre</a:t>
            </a:r>
            <a:r>
              <a:rPr sz="1000" b="1" spc="-15" dirty="0">
                <a:latin typeface="Arial"/>
                <a:cs typeface="Arial"/>
              </a:rPr>
              <a:t>v</a:t>
            </a:r>
            <a:r>
              <a:rPr sz="1000" b="1" spc="-5" dirty="0">
                <a:latin typeface="Arial"/>
                <a:cs typeface="Arial"/>
              </a:rPr>
              <a:t>i</a:t>
            </a:r>
            <a:r>
              <a:rPr sz="1000" b="1" dirty="0">
                <a:latin typeface="Arial"/>
                <a:cs typeface="Arial"/>
              </a:rPr>
              <a:t>ous</a:t>
            </a:r>
            <a:r>
              <a:rPr sz="1000" b="1" spc="-5" dirty="0">
                <a:latin typeface="Arial"/>
                <a:cs typeface="Arial"/>
              </a:rPr>
              <a:t>l</a:t>
            </a:r>
            <a:r>
              <a:rPr sz="1000" b="1" dirty="0">
                <a:latin typeface="Arial"/>
                <a:cs typeface="Arial"/>
              </a:rPr>
              <a:t>y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dep</a:t>
            </a:r>
            <a:r>
              <a:rPr sz="1000" b="1" spc="-5" dirty="0">
                <a:latin typeface="Arial"/>
                <a:cs typeface="Arial"/>
              </a:rPr>
              <a:t>l</a:t>
            </a:r>
            <a:r>
              <a:rPr sz="1000" b="1" dirty="0">
                <a:latin typeface="Arial"/>
                <a:cs typeface="Arial"/>
              </a:rPr>
              <a:t>o</a:t>
            </a:r>
            <a:r>
              <a:rPr sz="1000" b="1" spc="-20" dirty="0">
                <a:latin typeface="Arial"/>
                <a:cs typeface="Arial"/>
              </a:rPr>
              <a:t>y</a:t>
            </a:r>
            <a:r>
              <a:rPr sz="1000" b="1" dirty="0">
                <a:latin typeface="Arial"/>
                <a:cs typeface="Arial"/>
              </a:rPr>
              <a:t>ed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15" dirty="0">
                <a:latin typeface="Arial"/>
                <a:cs typeface="Arial"/>
              </a:rPr>
              <a:t>w</a:t>
            </a:r>
            <a:r>
              <a:rPr sz="1000" b="1" spc="-5" dirty="0">
                <a:latin typeface="Arial"/>
                <a:cs typeface="Arial"/>
              </a:rPr>
              <a:t>il</a:t>
            </a:r>
            <a:r>
              <a:rPr sz="1000" b="1" dirty="0">
                <a:latin typeface="Arial"/>
                <a:cs typeface="Arial"/>
              </a:rPr>
              <a:t>l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re</a:t>
            </a:r>
            <a:r>
              <a:rPr sz="1000" b="1" spc="-5" dirty="0">
                <a:latin typeface="Arial"/>
                <a:cs typeface="Arial"/>
              </a:rPr>
              <a:t>cei</a:t>
            </a:r>
            <a:r>
              <a:rPr sz="1000" b="1" spc="-15" dirty="0">
                <a:latin typeface="Arial"/>
                <a:cs typeface="Arial"/>
              </a:rPr>
              <a:t>v</a:t>
            </a:r>
            <a:r>
              <a:rPr sz="1000" b="1" spc="-5" dirty="0">
                <a:latin typeface="Arial"/>
                <a:cs typeface="Arial"/>
              </a:rPr>
              <a:t>e</a:t>
            </a:r>
            <a:r>
              <a:rPr sz="1000" b="1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41340" y="5463548"/>
            <a:ext cx="70485" cy="915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•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•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•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•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•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•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927090" y="5463548"/>
            <a:ext cx="306070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528445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nd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Tour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er</a:t>
            </a:r>
            <a:r>
              <a:rPr sz="1000" spc="-5" dirty="0">
                <a:latin typeface="Arial"/>
                <a:cs typeface="Arial"/>
              </a:rPr>
              <a:t>vi</a:t>
            </a:r>
            <a:r>
              <a:rPr sz="1000" dirty="0">
                <a:latin typeface="Arial"/>
                <a:cs typeface="Arial"/>
              </a:rPr>
              <a:t>ce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ward N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TO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</a:t>
            </a:r>
            <a:r>
              <a:rPr sz="1000" dirty="0">
                <a:latin typeface="Arial"/>
                <a:cs typeface="Arial"/>
              </a:rPr>
              <a:t>edal</a:t>
            </a:r>
          </a:p>
          <a:p>
            <a:pPr marL="12700" marR="138303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Af</a:t>
            </a:r>
            <a:r>
              <a:rPr sz="1000" dirty="0">
                <a:latin typeface="Arial"/>
                <a:cs typeface="Arial"/>
              </a:rPr>
              <a:t>g</a:t>
            </a:r>
            <a:r>
              <a:rPr sz="1000" spc="-5" dirty="0">
                <a:latin typeface="Arial"/>
                <a:cs typeface="Arial"/>
              </a:rPr>
              <a:t>han</a:t>
            </a:r>
            <a:r>
              <a:rPr sz="1000" dirty="0">
                <a:latin typeface="Arial"/>
                <a:cs typeface="Arial"/>
              </a:rPr>
              <a:t>is</a:t>
            </a:r>
            <a:r>
              <a:rPr sz="1000" spc="-1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n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Ca</a:t>
            </a:r>
            <a:r>
              <a:rPr sz="1000" spc="-5" dirty="0">
                <a:latin typeface="Arial"/>
                <a:cs typeface="Arial"/>
              </a:rPr>
              <a:t>m</a:t>
            </a:r>
            <a:r>
              <a:rPr sz="1000" dirty="0">
                <a:latin typeface="Arial"/>
                <a:cs typeface="Arial"/>
              </a:rPr>
              <a:t>p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g</a:t>
            </a:r>
            <a:r>
              <a:rPr sz="1000" dirty="0">
                <a:latin typeface="Arial"/>
                <a:cs typeface="Arial"/>
              </a:rPr>
              <a:t>n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</a:t>
            </a:r>
            <a:r>
              <a:rPr sz="1000" dirty="0">
                <a:latin typeface="Arial"/>
                <a:cs typeface="Arial"/>
              </a:rPr>
              <a:t>ed</a:t>
            </a:r>
            <a:r>
              <a:rPr sz="1000" spc="-5" dirty="0">
                <a:latin typeface="Arial"/>
                <a:cs typeface="Arial"/>
              </a:rPr>
              <a:t>al 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dirty="0">
                <a:latin typeface="Arial"/>
                <a:cs typeface="Arial"/>
              </a:rPr>
              <a:t>ers</a:t>
            </a:r>
            <a:r>
              <a:rPr sz="1000" spc="-5" dirty="0">
                <a:latin typeface="Arial"/>
                <a:cs typeface="Arial"/>
              </a:rPr>
              <a:t>ea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ser</a:t>
            </a:r>
            <a:r>
              <a:rPr sz="1000" spc="-5" dirty="0">
                <a:latin typeface="Arial"/>
                <a:cs typeface="Arial"/>
              </a:rPr>
              <a:t>vi</a:t>
            </a:r>
            <a:r>
              <a:rPr sz="1000" dirty="0">
                <a:latin typeface="Arial"/>
                <a:cs typeface="Arial"/>
              </a:rPr>
              <a:t>ce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bar</a:t>
            </a:r>
          </a:p>
          <a:p>
            <a:pPr marL="12700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10</a:t>
            </a:r>
            <a:r>
              <a:rPr sz="975" spc="15" baseline="25641" dirty="0">
                <a:latin typeface="Arial"/>
                <a:cs typeface="Arial"/>
              </a:rPr>
              <a:t>T</a:t>
            </a:r>
            <a:r>
              <a:rPr sz="975" spc="7" baseline="25641" dirty="0">
                <a:latin typeface="Arial"/>
                <a:cs typeface="Arial"/>
              </a:rPr>
              <a:t>H</a:t>
            </a:r>
            <a:r>
              <a:rPr sz="975" baseline="25641" dirty="0">
                <a:latin typeface="Arial"/>
                <a:cs typeface="Arial"/>
              </a:rPr>
              <a:t>  </a:t>
            </a:r>
            <a:r>
              <a:rPr sz="975" spc="-7" baseline="25641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</a:t>
            </a:r>
            <a:r>
              <a:rPr sz="1000" dirty="0">
                <a:latin typeface="Arial"/>
                <a:cs typeface="Arial"/>
              </a:rPr>
              <a:t>TN Co</a:t>
            </a:r>
            <a:r>
              <a:rPr sz="1000" spc="-5" dirty="0">
                <a:latin typeface="Arial"/>
                <a:cs typeface="Arial"/>
              </a:rPr>
              <a:t>m</a:t>
            </a:r>
            <a:r>
              <a:rPr sz="1000" dirty="0">
                <a:latin typeface="Arial"/>
                <a:cs typeface="Arial"/>
              </a:rPr>
              <a:t>bat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</a:t>
            </a:r>
            <a:r>
              <a:rPr sz="100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dirty="0">
                <a:latin typeface="Arial"/>
                <a:cs typeface="Arial"/>
              </a:rPr>
              <a:t>ch</a:t>
            </a: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000" spc="-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000" dirty="0">
                <a:solidFill>
                  <a:srgbClr val="FF0000"/>
                </a:solidFill>
                <a:latin typeface="Arial"/>
                <a:cs typeface="Arial"/>
              </a:rPr>
              <a:t>ers</a:t>
            </a:r>
            <a:r>
              <a:rPr sz="1000" spc="-5" dirty="0">
                <a:solidFill>
                  <a:srgbClr val="FF0000"/>
                </a:solidFill>
                <a:latin typeface="Arial"/>
                <a:cs typeface="Arial"/>
              </a:rPr>
              <a:t>ea</a:t>
            </a:r>
            <a:r>
              <a:rPr sz="10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000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000" dirty="0">
                <a:solidFill>
                  <a:srgbClr val="FF0000"/>
                </a:solidFill>
                <a:latin typeface="Arial"/>
                <a:cs typeface="Arial"/>
              </a:rPr>
              <a:t>er</a:t>
            </a:r>
            <a:r>
              <a:rPr sz="1000" spc="-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000" dirty="0">
                <a:solidFill>
                  <a:srgbClr val="FF0000"/>
                </a:solidFill>
                <a:latin typeface="Arial"/>
                <a:cs typeface="Arial"/>
              </a:rPr>
              <a:t>ice</a:t>
            </a:r>
            <a:r>
              <a:rPr sz="10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0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000" dirty="0">
                <a:solidFill>
                  <a:srgbClr val="FF0000"/>
                </a:solidFill>
                <a:latin typeface="Arial"/>
                <a:cs typeface="Arial"/>
              </a:rPr>
              <a:t>bb</a:t>
            </a:r>
            <a:r>
              <a:rPr sz="1000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00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000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FF0000"/>
                </a:solidFill>
                <a:latin typeface="Arial"/>
                <a:cs typeface="Arial"/>
              </a:rPr>
              <a:t>ONLY</a:t>
            </a:r>
            <a:r>
              <a:rPr sz="10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000" dirty="0">
                <a:solidFill>
                  <a:srgbClr val="FF0000"/>
                </a:solidFill>
                <a:latin typeface="Arial"/>
                <a:cs typeface="Arial"/>
              </a:rPr>
              <a:t>f de</a:t>
            </a:r>
            <a:r>
              <a:rPr sz="1000" spc="-5" dirty="0">
                <a:solidFill>
                  <a:srgbClr val="FF0000"/>
                </a:solidFill>
                <a:latin typeface="Arial"/>
                <a:cs typeface="Arial"/>
              </a:rPr>
              <a:t>ploye</a:t>
            </a:r>
            <a:r>
              <a:rPr sz="100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000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000" spc="-35" dirty="0" smtClean="0">
                <a:solidFill>
                  <a:srgbClr val="FF0000"/>
                </a:solidFill>
                <a:latin typeface="Arial"/>
                <a:cs typeface="Arial"/>
              </a:rPr>
              <a:t>for 9</a:t>
            </a:r>
            <a:endParaRPr sz="10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429000" y="5354511"/>
            <a:ext cx="0" cy="1275080"/>
          </a:xfrm>
          <a:custGeom>
            <a:avLst/>
            <a:gdLst/>
            <a:ahLst/>
            <a:cxnLst/>
            <a:rect l="l" t="t" r="r" b="b"/>
            <a:pathLst>
              <a:path h="1275079">
                <a:moveTo>
                  <a:pt x="0" y="0"/>
                </a:moveTo>
                <a:lnTo>
                  <a:pt x="0" y="1274889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76080" y="5231557"/>
            <a:ext cx="3236595" cy="1468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latin typeface="Arial"/>
                <a:cs typeface="Arial"/>
              </a:rPr>
              <a:t>BLUF:</a:t>
            </a:r>
            <a:endParaRPr sz="800" dirty="0">
              <a:latin typeface="Arial"/>
              <a:cs typeface="Arial"/>
            </a:endParaRPr>
          </a:p>
          <a:p>
            <a:pPr marL="12700" marR="183515">
              <a:lnSpc>
                <a:spcPct val="100000"/>
              </a:lnSpc>
              <a:buFont typeface="Arial"/>
              <a:buChar char="-"/>
              <a:tabLst>
                <a:tab pos="74930" algn="l"/>
              </a:tabLst>
            </a:pPr>
            <a:r>
              <a:rPr sz="800" b="1" spc="-15" dirty="0">
                <a:latin typeface="Arial"/>
                <a:cs typeface="Arial"/>
              </a:rPr>
              <a:t>O</a:t>
            </a:r>
            <a:r>
              <a:rPr sz="800" b="1" spc="-5" dirty="0">
                <a:latin typeface="Arial"/>
                <a:cs typeface="Arial"/>
              </a:rPr>
              <a:t>SR: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15" dirty="0">
                <a:latin typeface="Arial"/>
                <a:cs typeface="Arial"/>
              </a:rPr>
              <a:t>O</a:t>
            </a:r>
            <a:r>
              <a:rPr sz="800" b="1" spc="-10" dirty="0">
                <a:latin typeface="Arial"/>
                <a:cs typeface="Arial"/>
              </a:rPr>
              <a:t>n</a:t>
            </a:r>
            <a:r>
              <a:rPr sz="800" b="1" dirty="0">
                <a:latin typeface="Arial"/>
                <a:cs typeface="Arial"/>
              </a:rPr>
              <a:t>l</a:t>
            </a:r>
            <a:r>
              <a:rPr sz="800" b="1" spc="-5" dirty="0">
                <a:latin typeface="Arial"/>
                <a:cs typeface="Arial"/>
              </a:rPr>
              <a:t>y</a:t>
            </a:r>
            <a:r>
              <a:rPr sz="800" b="1" spc="1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cre</a:t>
            </a:r>
            <a:r>
              <a:rPr sz="800" b="1" spc="-10" dirty="0">
                <a:latin typeface="Arial"/>
                <a:cs typeface="Arial"/>
              </a:rPr>
              <a:t>d</a:t>
            </a:r>
            <a:r>
              <a:rPr sz="800" b="1" spc="-5" dirty="0">
                <a:latin typeface="Arial"/>
                <a:cs typeface="Arial"/>
              </a:rPr>
              <a:t>i</a:t>
            </a:r>
            <a:r>
              <a:rPr sz="800" b="1" spc="-10" dirty="0">
                <a:latin typeface="Arial"/>
                <a:cs typeface="Arial"/>
              </a:rPr>
              <a:t>t</a:t>
            </a:r>
            <a:r>
              <a:rPr sz="800" b="1" spc="-5" dirty="0">
                <a:latin typeface="Arial"/>
                <a:cs typeface="Arial"/>
              </a:rPr>
              <a:t>ed</a:t>
            </a:r>
            <a:r>
              <a:rPr sz="800" b="1" spc="2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if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So</a:t>
            </a:r>
            <a:r>
              <a:rPr sz="800" b="1" spc="-5" dirty="0">
                <a:latin typeface="Arial"/>
                <a:cs typeface="Arial"/>
              </a:rPr>
              <a:t>l</a:t>
            </a:r>
            <a:r>
              <a:rPr sz="800" b="1" spc="-10" dirty="0">
                <a:latin typeface="Arial"/>
                <a:cs typeface="Arial"/>
              </a:rPr>
              <a:t>d</a:t>
            </a:r>
            <a:r>
              <a:rPr sz="800" b="1" spc="-5" dirty="0">
                <a:latin typeface="Arial"/>
                <a:cs typeface="Arial"/>
              </a:rPr>
              <a:t>ier</a:t>
            </a:r>
            <a:r>
              <a:rPr sz="800" b="1" spc="1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h</a:t>
            </a:r>
            <a:r>
              <a:rPr sz="800" b="1" spc="-5" dirty="0">
                <a:latin typeface="Arial"/>
                <a:cs typeface="Arial"/>
              </a:rPr>
              <a:t>as</a:t>
            </a:r>
            <a:r>
              <a:rPr sz="800" b="1" spc="15" dirty="0">
                <a:latin typeface="Arial"/>
                <a:cs typeface="Arial"/>
              </a:rPr>
              <a:t> </a:t>
            </a:r>
            <a:r>
              <a:rPr lang="en-US" sz="800" b="1" spc="15" dirty="0" smtClean="0">
                <a:solidFill>
                  <a:srgbClr val="FF0000"/>
                </a:solidFill>
                <a:latin typeface="Arial"/>
                <a:cs typeface="Arial"/>
              </a:rPr>
              <a:t>9</a:t>
            </a:r>
            <a:r>
              <a:rPr sz="8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800" b="1" spc="-10" dirty="0">
                <a:solidFill>
                  <a:srgbClr val="FF0000"/>
                </a:solidFill>
                <a:latin typeface="Arial"/>
                <a:cs typeface="Arial"/>
              </a:rPr>
              <a:t>ont</a:t>
            </a:r>
            <a:r>
              <a:rPr sz="800" b="1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800" b="1" spc="-10" dirty="0">
                <a:solidFill>
                  <a:srgbClr val="FF0000"/>
                </a:solidFill>
                <a:latin typeface="Arial"/>
                <a:cs typeface="Arial"/>
              </a:rPr>
              <a:t>nuou</a:t>
            </a:r>
            <a:r>
              <a:rPr sz="800" b="1" spc="-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00" b="1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00" b="1" spc="-10" dirty="0" smtClean="0">
                <a:solidFill>
                  <a:srgbClr val="FF0000"/>
                </a:solidFill>
                <a:latin typeface="Arial"/>
                <a:cs typeface="Arial"/>
              </a:rPr>
              <a:t>month</a:t>
            </a:r>
            <a:r>
              <a:rPr sz="800" b="1" spc="-5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US" sz="800" b="1" spc="-5" dirty="0" smtClean="0">
                <a:solidFill>
                  <a:srgbClr val="FF0000"/>
                </a:solidFill>
                <a:latin typeface="Arial"/>
                <a:cs typeface="Arial"/>
              </a:rPr>
              <a:t>, or 11 cumulative months</a:t>
            </a:r>
            <a:r>
              <a:rPr sz="800" b="1" spc="15" dirty="0" smtClean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w</a:t>
            </a:r>
            <a:r>
              <a:rPr sz="800" b="1" spc="-5" dirty="0">
                <a:latin typeface="Arial"/>
                <a:cs typeface="Arial"/>
              </a:rPr>
              <a:t>i</a:t>
            </a:r>
            <a:r>
              <a:rPr sz="800" b="1" spc="-10" dirty="0">
                <a:latin typeface="Arial"/>
                <a:cs typeface="Arial"/>
              </a:rPr>
              <a:t>th</a:t>
            </a:r>
            <a:r>
              <a:rPr sz="800" b="1" spc="-5" dirty="0">
                <a:latin typeface="Arial"/>
                <a:cs typeface="Arial"/>
              </a:rPr>
              <a:t>in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24</a:t>
            </a:r>
            <a:r>
              <a:rPr sz="800" b="1" spc="1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mont</a:t>
            </a:r>
            <a:r>
              <a:rPr sz="800" b="1" spc="-5" dirty="0">
                <a:latin typeface="Arial"/>
                <a:cs typeface="Arial"/>
              </a:rPr>
              <a:t>h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p</a:t>
            </a:r>
            <a:r>
              <a:rPr sz="800" b="1" spc="-5" dirty="0">
                <a:latin typeface="Arial"/>
                <a:cs typeface="Arial"/>
              </a:rPr>
              <a:t>eri</a:t>
            </a:r>
            <a:r>
              <a:rPr sz="800" b="1" spc="-10" dirty="0">
                <a:latin typeface="Arial"/>
                <a:cs typeface="Arial"/>
              </a:rPr>
              <a:t>od</a:t>
            </a:r>
            <a:endParaRPr sz="800" dirty="0">
              <a:latin typeface="Arial"/>
              <a:cs typeface="Arial"/>
            </a:endParaRPr>
          </a:p>
          <a:p>
            <a:pPr marL="74295" indent="-61594">
              <a:lnSpc>
                <a:spcPct val="100000"/>
              </a:lnSpc>
              <a:buFont typeface="Arial"/>
              <a:buChar char="-"/>
              <a:tabLst>
                <a:tab pos="74930" algn="l"/>
              </a:tabLst>
            </a:pPr>
            <a:r>
              <a:rPr sz="800" b="1" spc="-15" dirty="0">
                <a:latin typeface="Arial"/>
                <a:cs typeface="Arial"/>
              </a:rPr>
              <a:t>O</a:t>
            </a:r>
            <a:r>
              <a:rPr sz="800" b="1" spc="-5" dirty="0">
                <a:latin typeface="Arial"/>
                <a:cs typeface="Arial"/>
              </a:rPr>
              <a:t>SB: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35" dirty="0">
                <a:latin typeface="Arial"/>
                <a:cs typeface="Arial"/>
              </a:rPr>
              <a:t>A</a:t>
            </a:r>
            <a:r>
              <a:rPr sz="800" b="1" spc="-10" dirty="0">
                <a:latin typeface="Arial"/>
                <a:cs typeface="Arial"/>
              </a:rPr>
              <a:t>utho</a:t>
            </a:r>
            <a:r>
              <a:rPr sz="800" b="1" spc="-5" dirty="0">
                <a:latin typeface="Arial"/>
                <a:cs typeface="Arial"/>
              </a:rPr>
              <a:t>ri</a:t>
            </a:r>
            <a:r>
              <a:rPr sz="800" b="1" dirty="0">
                <a:latin typeface="Arial"/>
                <a:cs typeface="Arial"/>
              </a:rPr>
              <a:t>z</a:t>
            </a:r>
            <a:r>
              <a:rPr sz="800" b="1" spc="-5" dirty="0">
                <a:latin typeface="Arial"/>
                <a:cs typeface="Arial"/>
              </a:rPr>
              <a:t>ed</a:t>
            </a:r>
            <a:r>
              <a:rPr sz="800" b="1" spc="2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fo</a:t>
            </a:r>
            <a:r>
              <a:rPr sz="800" b="1" spc="-5" dirty="0">
                <a:latin typeface="Arial"/>
                <a:cs typeface="Arial"/>
              </a:rPr>
              <a:t>r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each</a:t>
            </a:r>
            <a:r>
              <a:rPr sz="800" b="1" spc="2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6–</a:t>
            </a:r>
            <a:r>
              <a:rPr sz="800" b="1" spc="-10" dirty="0">
                <a:latin typeface="Arial"/>
                <a:cs typeface="Arial"/>
              </a:rPr>
              <a:t>mont</a:t>
            </a:r>
            <a:r>
              <a:rPr sz="800" b="1" spc="-5" dirty="0">
                <a:latin typeface="Arial"/>
                <a:cs typeface="Arial"/>
              </a:rPr>
              <a:t>h</a:t>
            </a:r>
            <a:r>
              <a:rPr sz="800" b="1" spc="2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p</a:t>
            </a:r>
            <a:r>
              <a:rPr sz="800" b="1" spc="-5" dirty="0">
                <a:latin typeface="Arial"/>
                <a:cs typeface="Arial"/>
              </a:rPr>
              <a:t>eri</a:t>
            </a:r>
            <a:r>
              <a:rPr sz="800" b="1" spc="-10" dirty="0">
                <a:latin typeface="Arial"/>
                <a:cs typeface="Arial"/>
              </a:rPr>
              <a:t>od.</a:t>
            </a:r>
            <a:endParaRPr sz="800" dirty="0">
              <a:latin typeface="Arial"/>
              <a:cs typeface="Arial"/>
            </a:endParaRPr>
          </a:p>
          <a:p>
            <a:pPr marL="12700" marR="124460">
              <a:lnSpc>
                <a:spcPct val="100000"/>
              </a:lnSpc>
              <a:buFont typeface="Arial"/>
              <a:buChar char="-"/>
              <a:tabLst>
                <a:tab pos="74930" algn="l"/>
              </a:tabLst>
            </a:pPr>
            <a:r>
              <a:rPr sz="800" b="1" spc="-35" dirty="0">
                <a:latin typeface="Arial"/>
                <a:cs typeface="Arial"/>
              </a:rPr>
              <a:t>A</a:t>
            </a:r>
            <a:r>
              <a:rPr sz="800" b="1" spc="-5" dirty="0">
                <a:latin typeface="Arial"/>
                <a:cs typeface="Arial"/>
              </a:rPr>
              <a:t>CM:</a:t>
            </a:r>
            <a:r>
              <a:rPr sz="800" b="1" spc="2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So</a:t>
            </a:r>
            <a:r>
              <a:rPr sz="800" b="1" spc="-5" dirty="0">
                <a:latin typeface="Arial"/>
                <a:cs typeface="Arial"/>
              </a:rPr>
              <a:t>l</a:t>
            </a:r>
            <a:r>
              <a:rPr sz="800" b="1" spc="-10" dirty="0">
                <a:latin typeface="Arial"/>
                <a:cs typeface="Arial"/>
              </a:rPr>
              <a:t>d</a:t>
            </a:r>
            <a:r>
              <a:rPr sz="800" b="1" spc="-5" dirty="0">
                <a:latin typeface="Arial"/>
                <a:cs typeface="Arial"/>
              </a:rPr>
              <a:t>iers</a:t>
            </a:r>
            <a:r>
              <a:rPr sz="800" b="1" spc="20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w</a:t>
            </a:r>
            <a:r>
              <a:rPr sz="800" b="1" spc="-10" dirty="0">
                <a:latin typeface="Arial"/>
                <a:cs typeface="Arial"/>
              </a:rPr>
              <a:t>h</a:t>
            </a:r>
            <a:r>
              <a:rPr sz="800" b="1" spc="-5" dirty="0">
                <a:latin typeface="Arial"/>
                <a:cs typeface="Arial"/>
              </a:rPr>
              <a:t>o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earn</a:t>
            </a:r>
            <a:r>
              <a:rPr sz="800" b="1" spc="1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th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35" dirty="0">
                <a:latin typeface="Arial"/>
                <a:cs typeface="Arial"/>
              </a:rPr>
              <a:t>A</a:t>
            </a:r>
            <a:r>
              <a:rPr sz="800" b="1" spc="-10" dirty="0">
                <a:latin typeface="Arial"/>
                <a:cs typeface="Arial"/>
              </a:rPr>
              <a:t>CM</a:t>
            </a:r>
            <a:r>
              <a:rPr sz="800" b="1" spc="15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w</a:t>
            </a:r>
            <a:r>
              <a:rPr sz="800" b="1" spc="-5" dirty="0">
                <a:latin typeface="Arial"/>
                <a:cs typeface="Arial"/>
              </a:rPr>
              <a:t>ill </a:t>
            </a:r>
            <a:r>
              <a:rPr sz="800" b="1" spc="5" dirty="0">
                <a:latin typeface="Arial"/>
                <a:cs typeface="Arial"/>
              </a:rPr>
              <a:t>w</a:t>
            </a:r>
            <a:r>
              <a:rPr sz="800" b="1" spc="-5" dirty="0">
                <a:latin typeface="Arial"/>
                <a:cs typeface="Arial"/>
              </a:rPr>
              <a:t>ear at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least</a:t>
            </a:r>
            <a:r>
              <a:rPr sz="800" b="1" spc="1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on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Br</a:t>
            </a:r>
            <a:r>
              <a:rPr sz="800" b="1" spc="-10" dirty="0">
                <a:latin typeface="Arial"/>
                <a:cs typeface="Arial"/>
              </a:rPr>
              <a:t>on</a:t>
            </a:r>
            <a:r>
              <a:rPr sz="800" b="1" spc="-5" dirty="0">
                <a:latin typeface="Arial"/>
                <a:cs typeface="Arial"/>
              </a:rPr>
              <a:t>ze Se</a:t>
            </a:r>
            <a:r>
              <a:rPr sz="800" b="1" dirty="0">
                <a:latin typeface="Arial"/>
                <a:cs typeface="Arial"/>
              </a:rPr>
              <a:t>r</a:t>
            </a:r>
            <a:r>
              <a:rPr sz="800" b="1" spc="-25" dirty="0">
                <a:latin typeface="Arial"/>
                <a:cs typeface="Arial"/>
              </a:rPr>
              <a:t>v</a:t>
            </a:r>
            <a:r>
              <a:rPr sz="800" b="1" dirty="0">
                <a:latin typeface="Arial"/>
                <a:cs typeface="Arial"/>
              </a:rPr>
              <a:t>ic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3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St</a:t>
            </a:r>
            <a:r>
              <a:rPr sz="800" b="1" spc="-5" dirty="0">
                <a:latin typeface="Arial"/>
                <a:cs typeface="Arial"/>
              </a:rPr>
              <a:t>ar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(BSS)</a:t>
            </a:r>
            <a:r>
              <a:rPr sz="800" b="1" spc="-5" dirty="0">
                <a:latin typeface="Arial"/>
                <a:cs typeface="Arial"/>
              </a:rPr>
              <a:t>.</a:t>
            </a:r>
            <a:endParaRPr sz="800" dirty="0">
              <a:latin typeface="Arial"/>
              <a:cs typeface="Arial"/>
            </a:endParaRPr>
          </a:p>
          <a:p>
            <a:pPr marL="12700" marR="60325">
              <a:lnSpc>
                <a:spcPct val="100000"/>
              </a:lnSpc>
            </a:pPr>
            <a:r>
              <a:rPr sz="800" b="1" spc="-10" dirty="0">
                <a:latin typeface="Arial"/>
                <a:cs typeface="Arial"/>
              </a:rPr>
              <a:t>-N</a:t>
            </a:r>
            <a:r>
              <a:rPr sz="800" b="1" spc="-35" dirty="0">
                <a:latin typeface="Arial"/>
                <a:cs typeface="Arial"/>
              </a:rPr>
              <a:t>A</a:t>
            </a:r>
            <a:r>
              <a:rPr sz="800" b="1" spc="-10" dirty="0">
                <a:latin typeface="Arial"/>
                <a:cs typeface="Arial"/>
              </a:rPr>
              <a:t>TO</a:t>
            </a:r>
            <a:r>
              <a:rPr sz="800" b="1" spc="2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Med</a:t>
            </a:r>
            <a:r>
              <a:rPr sz="800" b="1" spc="-5" dirty="0">
                <a:latin typeface="Arial"/>
                <a:cs typeface="Arial"/>
              </a:rPr>
              <a:t>al:</a:t>
            </a:r>
            <a:r>
              <a:rPr sz="800" b="1" spc="15" dirty="0">
                <a:latin typeface="Arial"/>
                <a:cs typeface="Arial"/>
              </a:rPr>
              <a:t> </a:t>
            </a:r>
            <a:r>
              <a:rPr sz="800" b="1" spc="-15" dirty="0">
                <a:latin typeface="Arial"/>
                <a:cs typeface="Arial"/>
              </a:rPr>
              <a:t>On</a:t>
            </a:r>
            <a:r>
              <a:rPr sz="800" b="1" dirty="0">
                <a:latin typeface="Arial"/>
                <a:cs typeface="Arial"/>
              </a:rPr>
              <a:t>l</a:t>
            </a:r>
            <a:r>
              <a:rPr sz="800" b="1" spc="-5" dirty="0">
                <a:latin typeface="Arial"/>
                <a:cs typeface="Arial"/>
              </a:rPr>
              <a:t>y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th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b</a:t>
            </a:r>
            <a:r>
              <a:rPr sz="800" b="1" spc="-5" dirty="0">
                <a:latin typeface="Arial"/>
                <a:cs typeface="Arial"/>
              </a:rPr>
              <a:t>asic</a:t>
            </a:r>
            <a:r>
              <a:rPr sz="800" b="1" spc="2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N</a:t>
            </a:r>
            <a:r>
              <a:rPr sz="800" b="1" spc="-35" dirty="0">
                <a:latin typeface="Arial"/>
                <a:cs typeface="Arial"/>
              </a:rPr>
              <a:t>A</a:t>
            </a:r>
            <a:r>
              <a:rPr sz="800" b="1" spc="-10" dirty="0">
                <a:latin typeface="Arial"/>
                <a:cs typeface="Arial"/>
              </a:rPr>
              <a:t>TO</a:t>
            </a:r>
            <a:r>
              <a:rPr sz="800" b="1" spc="30" dirty="0">
                <a:latin typeface="Arial"/>
                <a:cs typeface="Arial"/>
              </a:rPr>
              <a:t> </a:t>
            </a:r>
            <a:r>
              <a:rPr sz="800" b="1" spc="-15" dirty="0">
                <a:latin typeface="Arial"/>
                <a:cs typeface="Arial"/>
              </a:rPr>
              <a:t>m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-10" dirty="0">
                <a:latin typeface="Arial"/>
                <a:cs typeface="Arial"/>
              </a:rPr>
              <a:t>d</a:t>
            </a:r>
            <a:r>
              <a:rPr sz="800" b="1" spc="-5" dirty="0">
                <a:latin typeface="Arial"/>
                <a:cs typeface="Arial"/>
              </a:rPr>
              <a:t>al</a:t>
            </a:r>
            <a:r>
              <a:rPr sz="800" b="1" spc="2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spc="-10" dirty="0">
                <a:latin typeface="Arial"/>
                <a:cs typeface="Arial"/>
              </a:rPr>
              <a:t>n</a:t>
            </a:r>
            <a:r>
              <a:rPr sz="800" b="1" spc="-5" dirty="0">
                <a:latin typeface="Arial"/>
                <a:cs typeface="Arial"/>
              </a:rPr>
              <a:t>d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se</a:t>
            </a:r>
            <a:r>
              <a:rPr sz="800" b="1" dirty="0">
                <a:latin typeface="Arial"/>
                <a:cs typeface="Arial"/>
              </a:rPr>
              <a:t>r</a:t>
            </a:r>
            <a:r>
              <a:rPr sz="800" b="1" spc="-25" dirty="0">
                <a:latin typeface="Arial"/>
                <a:cs typeface="Arial"/>
              </a:rPr>
              <a:t>v</a:t>
            </a:r>
            <a:r>
              <a:rPr sz="800" b="1" dirty="0">
                <a:latin typeface="Arial"/>
                <a:cs typeface="Arial"/>
              </a:rPr>
              <a:t>ic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3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ri</a:t>
            </a:r>
            <a:r>
              <a:rPr sz="800" b="1" spc="-10" dirty="0">
                <a:latin typeface="Arial"/>
                <a:cs typeface="Arial"/>
              </a:rPr>
              <a:t>bbo</a:t>
            </a:r>
            <a:r>
              <a:rPr sz="800" b="1" spc="-5" dirty="0">
                <a:latin typeface="Arial"/>
                <a:cs typeface="Arial"/>
              </a:rPr>
              <a:t>n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are a</a:t>
            </a:r>
            <a:r>
              <a:rPr sz="800" b="1" spc="-10" dirty="0">
                <a:latin typeface="Arial"/>
                <a:cs typeface="Arial"/>
              </a:rPr>
              <a:t>utho</a:t>
            </a:r>
            <a:r>
              <a:rPr sz="800" b="1" spc="-5" dirty="0">
                <a:latin typeface="Arial"/>
                <a:cs typeface="Arial"/>
              </a:rPr>
              <a:t>rized</a:t>
            </a:r>
            <a:r>
              <a:rPr sz="800" b="1" spc="2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fo</a:t>
            </a:r>
            <a:r>
              <a:rPr sz="800" b="1" spc="-5" dirty="0">
                <a:latin typeface="Arial"/>
                <a:cs typeface="Arial"/>
              </a:rPr>
              <a:t>r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w</a:t>
            </a:r>
            <a:r>
              <a:rPr sz="800" b="1" spc="-5" dirty="0">
                <a:latin typeface="Arial"/>
                <a:cs typeface="Arial"/>
              </a:rPr>
              <a:t>ear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o</a:t>
            </a:r>
            <a:r>
              <a:rPr sz="800" b="1" spc="-5" dirty="0">
                <a:latin typeface="Arial"/>
                <a:cs typeface="Arial"/>
              </a:rPr>
              <a:t>n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th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un</a:t>
            </a:r>
            <a:r>
              <a:rPr sz="800" b="1" spc="-5" dirty="0">
                <a:latin typeface="Arial"/>
                <a:cs typeface="Arial"/>
              </a:rPr>
              <a:t>i</a:t>
            </a:r>
            <a:r>
              <a:rPr sz="800" b="1" spc="-10" dirty="0">
                <a:latin typeface="Arial"/>
                <a:cs typeface="Arial"/>
              </a:rPr>
              <a:t>fo</a:t>
            </a:r>
            <a:r>
              <a:rPr sz="800" b="1" spc="-5" dirty="0">
                <a:latin typeface="Arial"/>
                <a:cs typeface="Arial"/>
              </a:rPr>
              <a:t>r</a:t>
            </a:r>
            <a:r>
              <a:rPr sz="800" b="1" spc="-15" dirty="0">
                <a:latin typeface="Arial"/>
                <a:cs typeface="Arial"/>
              </a:rPr>
              <a:t>m</a:t>
            </a:r>
            <a:r>
              <a:rPr sz="800" b="1" spc="-5" dirty="0">
                <a:latin typeface="Arial"/>
                <a:cs typeface="Arial"/>
              </a:rPr>
              <a:t>.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2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A</a:t>
            </a:r>
            <a:r>
              <a:rPr sz="800" b="1" spc="-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b</a:t>
            </a:r>
            <a:r>
              <a:rPr sz="800" b="1" spc="-5" dirty="0">
                <a:latin typeface="Arial"/>
                <a:cs typeface="Arial"/>
              </a:rPr>
              <a:t>r</a:t>
            </a:r>
            <a:r>
              <a:rPr sz="800" b="1" spc="-10" dirty="0">
                <a:latin typeface="Arial"/>
                <a:cs typeface="Arial"/>
              </a:rPr>
              <a:t>on</a:t>
            </a:r>
            <a:r>
              <a:rPr sz="800" b="1" spc="-5" dirty="0">
                <a:latin typeface="Arial"/>
                <a:cs typeface="Arial"/>
              </a:rPr>
              <a:t>ze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se</a:t>
            </a:r>
            <a:r>
              <a:rPr sz="800" b="1" dirty="0">
                <a:latin typeface="Arial"/>
                <a:cs typeface="Arial"/>
              </a:rPr>
              <a:t>r</a:t>
            </a:r>
            <a:r>
              <a:rPr sz="800" b="1" spc="-20" dirty="0">
                <a:latin typeface="Arial"/>
                <a:cs typeface="Arial"/>
              </a:rPr>
              <a:t>v</a:t>
            </a:r>
            <a:r>
              <a:rPr sz="800" b="1" dirty="0">
                <a:latin typeface="Arial"/>
                <a:cs typeface="Arial"/>
              </a:rPr>
              <a:t>ic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2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s</a:t>
            </a:r>
            <a:r>
              <a:rPr sz="800" b="1" spc="-10" dirty="0">
                <a:latin typeface="Arial"/>
                <a:cs typeface="Arial"/>
              </a:rPr>
              <a:t>t</a:t>
            </a:r>
            <a:r>
              <a:rPr sz="800" b="1" spc="-5" dirty="0">
                <a:latin typeface="Arial"/>
                <a:cs typeface="Arial"/>
              </a:rPr>
              <a:t>ar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w</a:t>
            </a:r>
            <a:r>
              <a:rPr sz="800" b="1" spc="-5" dirty="0">
                <a:latin typeface="Arial"/>
                <a:cs typeface="Arial"/>
              </a:rPr>
              <a:t>ill </a:t>
            </a:r>
            <a:r>
              <a:rPr sz="800" b="1" spc="-10" dirty="0">
                <a:latin typeface="Arial"/>
                <a:cs typeface="Arial"/>
              </a:rPr>
              <a:t>d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-10" dirty="0">
                <a:latin typeface="Arial"/>
                <a:cs typeface="Arial"/>
              </a:rPr>
              <a:t>not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1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s</a:t>
            </a:r>
            <a:r>
              <a:rPr sz="800" b="1" spc="-10" dirty="0">
                <a:latin typeface="Arial"/>
                <a:cs typeface="Arial"/>
              </a:rPr>
              <a:t>ub</a:t>
            </a:r>
            <a:r>
              <a:rPr sz="800" b="1" spc="-5" dirty="0">
                <a:latin typeface="Arial"/>
                <a:cs typeface="Arial"/>
              </a:rPr>
              <a:t>se</a:t>
            </a:r>
            <a:r>
              <a:rPr sz="800" b="1" spc="-10" dirty="0">
                <a:latin typeface="Arial"/>
                <a:cs typeface="Arial"/>
              </a:rPr>
              <a:t>qu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-10" dirty="0">
                <a:latin typeface="Arial"/>
                <a:cs typeface="Arial"/>
              </a:rPr>
              <a:t>n</a:t>
            </a:r>
            <a:r>
              <a:rPr sz="800" b="1" spc="-5" dirty="0">
                <a:latin typeface="Arial"/>
                <a:cs typeface="Arial"/>
              </a:rPr>
              <a:t>t</a:t>
            </a:r>
            <a:r>
              <a:rPr sz="800" b="1" spc="3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spc="5" dirty="0">
                <a:latin typeface="Arial"/>
                <a:cs typeface="Arial"/>
              </a:rPr>
              <a:t>w</a:t>
            </a:r>
            <a:r>
              <a:rPr sz="800" b="1" spc="-5" dirty="0">
                <a:latin typeface="Arial"/>
                <a:cs typeface="Arial"/>
              </a:rPr>
              <a:t>ar</a:t>
            </a:r>
            <a:r>
              <a:rPr sz="800" b="1" spc="-10" dirty="0">
                <a:latin typeface="Arial"/>
                <a:cs typeface="Arial"/>
              </a:rPr>
              <a:t>d</a:t>
            </a:r>
            <a:r>
              <a:rPr sz="800" b="1" spc="-5" dirty="0">
                <a:latin typeface="Arial"/>
                <a:cs typeface="Arial"/>
              </a:rPr>
              <a:t>s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o</a:t>
            </a:r>
            <a:r>
              <a:rPr sz="800" b="1" spc="-5" dirty="0">
                <a:latin typeface="Arial"/>
                <a:cs typeface="Arial"/>
              </a:rPr>
              <a:t>f </a:t>
            </a:r>
            <a:r>
              <a:rPr sz="800" b="1" spc="-10" dirty="0">
                <a:latin typeface="Arial"/>
                <a:cs typeface="Arial"/>
              </a:rPr>
              <a:t>th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N</a:t>
            </a:r>
            <a:r>
              <a:rPr sz="800" b="1" spc="-35" dirty="0">
                <a:latin typeface="Arial"/>
                <a:cs typeface="Arial"/>
              </a:rPr>
              <a:t>A</a:t>
            </a:r>
            <a:r>
              <a:rPr sz="800" b="1" spc="-10" dirty="0">
                <a:latin typeface="Arial"/>
                <a:cs typeface="Arial"/>
              </a:rPr>
              <a:t>TO</a:t>
            </a:r>
            <a:r>
              <a:rPr sz="800" b="1" spc="25" dirty="0">
                <a:latin typeface="Arial"/>
                <a:cs typeface="Arial"/>
              </a:rPr>
              <a:t> </a:t>
            </a:r>
            <a:r>
              <a:rPr sz="800" b="1" spc="-15" dirty="0">
                <a:latin typeface="Arial"/>
                <a:cs typeface="Arial"/>
              </a:rPr>
              <a:t>m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-10" dirty="0">
                <a:latin typeface="Arial"/>
                <a:cs typeface="Arial"/>
              </a:rPr>
              <a:t>d</a:t>
            </a:r>
            <a:r>
              <a:rPr sz="800" b="1" spc="-5" dirty="0">
                <a:latin typeface="Arial"/>
                <a:cs typeface="Arial"/>
              </a:rPr>
              <a:t>al</a:t>
            </a:r>
            <a:r>
              <a:rPr sz="800" b="1" spc="2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fo</a:t>
            </a:r>
            <a:r>
              <a:rPr sz="800" b="1" spc="-5" dirty="0">
                <a:latin typeface="Arial"/>
                <a:cs typeface="Arial"/>
              </a:rPr>
              <a:t>r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se</a:t>
            </a:r>
            <a:r>
              <a:rPr sz="800" b="1" dirty="0">
                <a:latin typeface="Arial"/>
                <a:cs typeface="Arial"/>
              </a:rPr>
              <a:t>r</a:t>
            </a:r>
            <a:r>
              <a:rPr sz="800" b="1" spc="-25" dirty="0">
                <a:latin typeface="Arial"/>
                <a:cs typeface="Arial"/>
              </a:rPr>
              <a:t>v</a:t>
            </a:r>
            <a:r>
              <a:rPr sz="800" b="1" dirty="0">
                <a:latin typeface="Arial"/>
                <a:cs typeface="Arial"/>
              </a:rPr>
              <a:t>ic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spc="3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in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a </a:t>
            </a:r>
            <a:r>
              <a:rPr sz="800" b="1" spc="-10" dirty="0">
                <a:latin typeface="Arial"/>
                <a:cs typeface="Arial"/>
              </a:rPr>
              <a:t>d</a:t>
            </a:r>
            <a:r>
              <a:rPr sz="800" b="1" spc="-5" dirty="0">
                <a:latin typeface="Arial"/>
                <a:cs typeface="Arial"/>
              </a:rPr>
              <a:t>i</a:t>
            </a:r>
            <a:r>
              <a:rPr sz="800" b="1" spc="-10" dirty="0">
                <a:latin typeface="Arial"/>
                <a:cs typeface="Arial"/>
              </a:rPr>
              <a:t>ff</a:t>
            </a:r>
            <a:r>
              <a:rPr sz="800" b="1" spc="-5" dirty="0">
                <a:latin typeface="Arial"/>
                <a:cs typeface="Arial"/>
              </a:rPr>
              <a:t>ere</a:t>
            </a:r>
            <a:r>
              <a:rPr sz="800" b="1" spc="-10" dirty="0">
                <a:latin typeface="Arial"/>
                <a:cs typeface="Arial"/>
              </a:rPr>
              <a:t>n</a:t>
            </a:r>
            <a:r>
              <a:rPr sz="800" b="1" spc="-5" dirty="0">
                <a:latin typeface="Arial"/>
                <a:cs typeface="Arial"/>
              </a:rPr>
              <a:t>t</a:t>
            </a:r>
            <a:r>
              <a:rPr sz="800" b="1" spc="1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N</a:t>
            </a:r>
            <a:r>
              <a:rPr sz="800" b="1" spc="-35" dirty="0">
                <a:latin typeface="Arial"/>
                <a:cs typeface="Arial"/>
              </a:rPr>
              <a:t>A</a:t>
            </a:r>
            <a:r>
              <a:rPr sz="800" b="1" spc="-10" dirty="0">
                <a:latin typeface="Arial"/>
                <a:cs typeface="Arial"/>
              </a:rPr>
              <a:t>TO</a:t>
            </a:r>
            <a:r>
              <a:rPr sz="800" b="1" spc="2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op</a:t>
            </a:r>
            <a:r>
              <a:rPr sz="800" b="1" spc="-5" dirty="0">
                <a:latin typeface="Arial"/>
                <a:cs typeface="Arial"/>
              </a:rPr>
              <a:t>era</a:t>
            </a:r>
            <a:r>
              <a:rPr sz="800" b="1" spc="-10" dirty="0">
                <a:latin typeface="Arial"/>
                <a:cs typeface="Arial"/>
              </a:rPr>
              <a:t>t</a:t>
            </a:r>
            <a:r>
              <a:rPr sz="800" b="1" spc="-5" dirty="0">
                <a:latin typeface="Arial"/>
                <a:cs typeface="Arial"/>
              </a:rPr>
              <a:t>i</a:t>
            </a:r>
            <a:r>
              <a:rPr sz="800" b="1" spc="-10" dirty="0">
                <a:latin typeface="Arial"/>
                <a:cs typeface="Arial"/>
              </a:rPr>
              <a:t>on.</a:t>
            </a:r>
            <a:endParaRPr sz="800" dirty="0">
              <a:latin typeface="Arial"/>
              <a:cs typeface="Arial"/>
            </a:endParaRPr>
          </a:p>
          <a:p>
            <a:pPr marL="12700" marR="5080" indent="-635">
              <a:lnSpc>
                <a:spcPct val="100000"/>
              </a:lnSpc>
            </a:pPr>
            <a:r>
              <a:rPr sz="800" b="1" spc="-10" dirty="0">
                <a:latin typeface="Arial"/>
                <a:cs typeface="Arial"/>
              </a:rPr>
              <a:t>-</a:t>
            </a:r>
            <a:r>
              <a:rPr sz="800" b="1" spc="-5" dirty="0">
                <a:latin typeface="Arial"/>
                <a:cs typeface="Arial"/>
              </a:rPr>
              <a:t>SSI</a:t>
            </a:r>
            <a:r>
              <a:rPr sz="800" b="1" spc="-10" dirty="0">
                <a:latin typeface="Arial"/>
                <a:cs typeface="Arial"/>
              </a:rPr>
              <a:t>-FWT</a:t>
            </a:r>
            <a:r>
              <a:rPr sz="800" b="1" spc="-5" dirty="0">
                <a:latin typeface="Arial"/>
                <a:cs typeface="Arial"/>
              </a:rPr>
              <a:t>S: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5" dirty="0" smtClean="0">
                <a:solidFill>
                  <a:srgbClr val="FF0000"/>
                </a:solidFill>
                <a:latin typeface="Arial"/>
                <a:cs typeface="Arial"/>
              </a:rPr>
              <a:t>10</a:t>
            </a:r>
            <a:r>
              <a:rPr sz="750" b="1" spc="15" baseline="27777" dirty="0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750" b="1" spc="30" baseline="27777" dirty="0" smtClean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750" b="1" baseline="27777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750" b="1" spc="-60" baseline="27777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0000"/>
                </a:solidFill>
                <a:latin typeface="Arial"/>
                <a:cs typeface="Arial"/>
              </a:rPr>
              <a:t>MTN</a:t>
            </a:r>
            <a:r>
              <a:rPr sz="800" b="1" spc="-5" dirty="0">
                <a:solidFill>
                  <a:srgbClr val="FF0000"/>
                </a:solidFill>
                <a:latin typeface="Arial"/>
                <a:cs typeface="Arial"/>
              </a:rPr>
              <a:t> DIV</a:t>
            </a:r>
            <a:r>
              <a:rPr sz="8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0000"/>
                </a:solidFill>
                <a:latin typeface="Arial"/>
                <a:cs typeface="Arial"/>
              </a:rPr>
              <a:t>So</a:t>
            </a:r>
            <a:r>
              <a:rPr sz="800" b="1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00" b="1" spc="-1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800" b="1" spc="-5" dirty="0">
                <a:solidFill>
                  <a:srgbClr val="FF0000"/>
                </a:solidFill>
                <a:latin typeface="Arial"/>
                <a:cs typeface="Arial"/>
              </a:rPr>
              <a:t>iers</a:t>
            </a:r>
            <a:r>
              <a:rPr sz="800" b="1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FF0000"/>
                </a:solidFill>
                <a:latin typeface="Arial"/>
                <a:cs typeface="Arial"/>
              </a:rPr>
              <a:t>are</a:t>
            </a:r>
            <a:r>
              <a:rPr sz="8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800" b="1" spc="15" dirty="0" smtClean="0">
                <a:solidFill>
                  <a:srgbClr val="FF0000"/>
                </a:solidFill>
                <a:latin typeface="Arial"/>
                <a:cs typeface="Arial"/>
              </a:rPr>
              <a:t>only </a:t>
            </a:r>
            <a:r>
              <a:rPr sz="800" b="1" spc="-5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00" b="1" spc="-10" dirty="0" smtClean="0">
                <a:solidFill>
                  <a:srgbClr val="FF0000"/>
                </a:solidFill>
                <a:latin typeface="Arial"/>
                <a:cs typeface="Arial"/>
              </a:rPr>
              <a:t>utho</a:t>
            </a:r>
            <a:r>
              <a:rPr sz="800" b="1" spc="-5" dirty="0" smtClean="0">
                <a:solidFill>
                  <a:srgbClr val="FF0000"/>
                </a:solidFill>
                <a:latin typeface="Arial"/>
                <a:cs typeface="Arial"/>
              </a:rPr>
              <a:t>rized</a:t>
            </a:r>
            <a:r>
              <a:rPr sz="800" b="1" spc="1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00" b="1" spc="5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800" b="1" spc="-5" dirty="0">
                <a:solidFill>
                  <a:srgbClr val="FF0000"/>
                </a:solidFill>
                <a:latin typeface="Arial"/>
                <a:cs typeface="Arial"/>
              </a:rPr>
              <a:t>ear</a:t>
            </a:r>
            <a:r>
              <a:rPr sz="8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0000"/>
                </a:solidFill>
                <a:latin typeface="Arial"/>
                <a:cs typeface="Arial"/>
              </a:rPr>
              <a:t>th</a:t>
            </a:r>
            <a:r>
              <a:rPr sz="800" b="1" spc="-5" dirty="0">
                <a:solidFill>
                  <a:srgbClr val="FF0000"/>
                </a:solidFill>
                <a:latin typeface="Arial"/>
                <a:cs typeface="Arial"/>
              </a:rPr>
              <a:t>e 10</a:t>
            </a:r>
            <a:r>
              <a:rPr sz="750" b="1" spc="15" baseline="27777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750" b="1" spc="30" baseline="27777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750" b="1" baseline="27777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750" b="1" spc="-60" baseline="27777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0000"/>
                </a:solidFill>
                <a:latin typeface="Arial"/>
                <a:cs typeface="Arial"/>
              </a:rPr>
              <a:t>MTN</a:t>
            </a:r>
            <a:r>
              <a:rPr sz="800" b="1" spc="-5" dirty="0">
                <a:solidFill>
                  <a:srgbClr val="FF0000"/>
                </a:solidFill>
                <a:latin typeface="Arial"/>
                <a:cs typeface="Arial"/>
              </a:rPr>
              <a:t> DIV</a:t>
            </a:r>
            <a:r>
              <a:rPr sz="8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800" b="1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00" b="1" spc="-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00" b="1" spc="-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800" b="1" spc="-1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800" b="1" spc="-5" dirty="0">
                <a:latin typeface="Arial"/>
                <a:cs typeface="Arial"/>
              </a:rPr>
              <a:t>.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00084" y="13420"/>
            <a:ext cx="571491" cy="80961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378088" y="72088"/>
            <a:ext cx="737946" cy="74289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3050" y="2439009"/>
            <a:ext cx="588525" cy="71067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18804" y="2109046"/>
            <a:ext cx="733425" cy="414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</a:pPr>
            <a:r>
              <a:rPr sz="900" b="1" spc="-30" dirty="0">
                <a:latin typeface="Arial"/>
                <a:cs typeface="Arial"/>
              </a:rPr>
              <a:t>A</a:t>
            </a:r>
            <a:r>
              <a:rPr sz="900" b="1" spc="-5" dirty="0">
                <a:latin typeface="Arial"/>
                <a:cs typeface="Arial"/>
              </a:rPr>
              <a:t>r</a:t>
            </a:r>
            <a:r>
              <a:rPr sz="900" b="1" dirty="0">
                <a:latin typeface="Arial"/>
                <a:cs typeface="Arial"/>
              </a:rPr>
              <a:t>my </a:t>
            </a:r>
            <a:r>
              <a:rPr sz="900" b="1" spc="-30" dirty="0">
                <a:latin typeface="Arial"/>
                <a:cs typeface="Arial"/>
              </a:rPr>
              <a:t>A</a:t>
            </a:r>
            <a:r>
              <a:rPr sz="900" b="1" spc="-5" dirty="0">
                <a:latin typeface="Arial"/>
                <a:cs typeface="Arial"/>
              </a:rPr>
              <a:t>c</a:t>
            </a:r>
            <a:r>
              <a:rPr sz="900" b="1" dirty="0">
                <a:latin typeface="Arial"/>
                <a:cs typeface="Arial"/>
              </a:rPr>
              <a:t>hie</a:t>
            </a:r>
            <a:r>
              <a:rPr sz="900" b="1" spc="-10" dirty="0">
                <a:latin typeface="Arial"/>
                <a:cs typeface="Arial"/>
              </a:rPr>
              <a:t>v</a:t>
            </a:r>
            <a:r>
              <a:rPr sz="900" b="1" spc="-5" dirty="0">
                <a:latin typeface="Arial"/>
                <a:cs typeface="Arial"/>
              </a:rPr>
              <a:t>e</a:t>
            </a:r>
            <a:r>
              <a:rPr sz="900" b="1" dirty="0">
                <a:latin typeface="Arial"/>
                <a:cs typeface="Arial"/>
              </a:rPr>
              <a:t>m</a:t>
            </a:r>
            <a:r>
              <a:rPr sz="900" b="1" spc="-5" dirty="0">
                <a:latin typeface="Arial"/>
                <a:cs typeface="Arial"/>
              </a:rPr>
              <a:t>e</a:t>
            </a:r>
            <a:r>
              <a:rPr sz="900" b="1" dirty="0">
                <a:latin typeface="Arial"/>
                <a:cs typeface="Arial"/>
              </a:rPr>
              <a:t>nt M</a:t>
            </a:r>
            <a:r>
              <a:rPr sz="900" b="1" spc="-5" dirty="0">
                <a:latin typeface="Arial"/>
                <a:cs typeface="Arial"/>
              </a:rPr>
              <a:t>e</a:t>
            </a:r>
            <a:r>
              <a:rPr sz="900" b="1" dirty="0">
                <a:latin typeface="Arial"/>
                <a:cs typeface="Arial"/>
              </a:rPr>
              <a:t>d</a:t>
            </a:r>
            <a:r>
              <a:rPr sz="900" b="1" spc="-5" dirty="0">
                <a:latin typeface="Arial"/>
                <a:cs typeface="Arial"/>
              </a:rPr>
              <a:t>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955264" y="2109046"/>
            <a:ext cx="648335" cy="414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M</a:t>
            </a:r>
            <a:r>
              <a:rPr sz="900" b="1" spc="-5" dirty="0">
                <a:latin typeface="Arial"/>
                <a:cs typeface="Arial"/>
              </a:rPr>
              <a:t>er</a:t>
            </a:r>
            <a:r>
              <a:rPr sz="900" b="1" dirty="0">
                <a:latin typeface="Arial"/>
                <a:cs typeface="Arial"/>
              </a:rPr>
              <a:t>ito</a:t>
            </a:r>
            <a:r>
              <a:rPr sz="900" b="1" spc="-5" dirty="0">
                <a:latin typeface="Arial"/>
                <a:cs typeface="Arial"/>
              </a:rPr>
              <a:t>r</a:t>
            </a:r>
            <a:r>
              <a:rPr sz="900" b="1" dirty="0">
                <a:latin typeface="Arial"/>
                <a:cs typeface="Arial"/>
              </a:rPr>
              <a:t>ious S</a:t>
            </a:r>
            <a:r>
              <a:rPr sz="900" b="1" spc="-5" dirty="0">
                <a:latin typeface="Arial"/>
                <a:cs typeface="Arial"/>
              </a:rPr>
              <a:t>er</a:t>
            </a:r>
            <a:r>
              <a:rPr sz="900" b="1" spc="-25" dirty="0">
                <a:latin typeface="Arial"/>
                <a:cs typeface="Arial"/>
              </a:rPr>
              <a:t>v</a:t>
            </a:r>
            <a:r>
              <a:rPr sz="900" b="1" dirty="0">
                <a:latin typeface="Arial"/>
                <a:cs typeface="Arial"/>
              </a:rPr>
              <a:t>i</a:t>
            </a:r>
            <a:r>
              <a:rPr sz="900" b="1" spc="-5" dirty="0">
                <a:latin typeface="Arial"/>
                <a:cs typeface="Arial"/>
              </a:rPr>
              <a:t>ce </a:t>
            </a:r>
            <a:r>
              <a:rPr sz="900" b="1" dirty="0">
                <a:latin typeface="Arial"/>
                <a:cs typeface="Arial"/>
              </a:rPr>
              <a:t>M</a:t>
            </a:r>
            <a:r>
              <a:rPr sz="900" b="1" spc="-5" dirty="0">
                <a:latin typeface="Arial"/>
                <a:cs typeface="Arial"/>
              </a:rPr>
              <a:t>e</a:t>
            </a:r>
            <a:r>
              <a:rPr sz="900" b="1" dirty="0">
                <a:latin typeface="Arial"/>
                <a:cs typeface="Arial"/>
              </a:rPr>
              <a:t>d</a:t>
            </a:r>
            <a:r>
              <a:rPr sz="900" b="1" spc="-5" dirty="0">
                <a:latin typeface="Arial"/>
                <a:cs typeface="Arial"/>
              </a:rPr>
              <a:t>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8270" y="3733800"/>
            <a:ext cx="809929" cy="110408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7169420" y="882501"/>
          <a:ext cx="1972991" cy="1758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6716"/>
                <a:gridCol w="1020888"/>
                <a:gridCol w="35387"/>
              </a:tblGrid>
              <a:tr h="71437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25999">
                <a:tc>
                  <a:txBody>
                    <a:bodyPr/>
                    <a:lstStyle/>
                    <a:p>
                      <a:pPr marL="109855">
                        <a:lnSpc>
                          <a:spcPts val="101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pp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1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paig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pha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s: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17170"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7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MP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GN</a:t>
                      </a:r>
                      <a:r>
                        <a:rPr sz="7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sz="7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DAT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7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7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MP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GN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89535" marR="260350">
                        <a:lnSpc>
                          <a:spcPts val="819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LI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7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IO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7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AFGH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ANI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TA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N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P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7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7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 01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99015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CO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NS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OLID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TIO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7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I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 DE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 0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–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P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06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99016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CO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NS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OLID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TIO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7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II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 OC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T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7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7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V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09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99015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CO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NS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OLID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TIO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7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III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 DE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 0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–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 JU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7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11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99016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ITIO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7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I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 JU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7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–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 DE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 14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94252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ITIO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7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II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 J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7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7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BD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718</Words>
  <Application>Microsoft Office PowerPoint</Application>
  <PresentationFormat>On-screen Show (4:3)</PresentationFormat>
  <Paragraphs>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cristian.pinzon</dc:creator>
  <cp:lastModifiedBy>Rollinson, Amanda E CPT MIL NG NGB ARNG</cp:lastModifiedBy>
  <cp:revision>3</cp:revision>
  <dcterms:created xsi:type="dcterms:W3CDTF">2015-11-02T09:47:12Z</dcterms:created>
  <dcterms:modified xsi:type="dcterms:W3CDTF">2018-01-30T15:10:37Z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2015-10-20T00:00:00Z</vt:filetime>
  </property>
  <property fmtid="{D5CDD505-2E9C-101B-9397-08002B2CF9AE}" pid="3" name="LastSaved">
    <vt:filetime>2015-11-02T00:00:00Z</vt:filetime>
  </property>
</Properties>
</file>