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FFFF00"/>
    <a:srgbClr val="C4BD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9D85-8CDE-4FD5-A0E6-B85763A1FDDC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4DFA-A427-4DD5-8C44-7775A6A0DD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9D85-8CDE-4FD5-A0E6-B85763A1FDDC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4DFA-A427-4DD5-8C44-7775A6A0DD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9D85-8CDE-4FD5-A0E6-B85763A1FDDC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4DFA-A427-4DD5-8C44-7775A6A0DD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9D85-8CDE-4FD5-A0E6-B85763A1FDDC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4DFA-A427-4DD5-8C44-7775A6A0DD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9D85-8CDE-4FD5-A0E6-B85763A1FDDC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4DFA-A427-4DD5-8C44-7775A6A0DD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9D85-8CDE-4FD5-A0E6-B85763A1FDDC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4DFA-A427-4DD5-8C44-7775A6A0DD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9D85-8CDE-4FD5-A0E6-B85763A1FDDC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4DFA-A427-4DD5-8C44-7775A6A0DD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9D85-8CDE-4FD5-A0E6-B85763A1FDDC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4DFA-A427-4DD5-8C44-7775A6A0DD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9D85-8CDE-4FD5-A0E6-B85763A1FDDC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4DFA-A427-4DD5-8C44-7775A6A0DD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9D85-8CDE-4FD5-A0E6-B85763A1FDDC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4DFA-A427-4DD5-8C44-7775A6A0DD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9D85-8CDE-4FD5-A0E6-B85763A1FDDC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4DFA-A427-4DD5-8C44-7775A6A0DD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9D85-8CDE-4FD5-A0E6-B85763A1FDDC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94DFA-A427-4DD5-8C44-7775A6A0DDF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714" t="11143" r="60714" b="6571"/>
          <a:stretch>
            <a:fillRect/>
          </a:stretch>
        </p:blipFill>
        <p:spPr bwMode="auto">
          <a:xfrm>
            <a:off x="381000" y="457200"/>
            <a:ext cx="8242630" cy="54864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4419600"/>
            <a:ext cx="6705600" cy="15240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990600"/>
            <a:ext cx="2133600" cy="1219200"/>
          </a:xfrm>
          <a:prstGeom prst="rect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14600" y="2297668"/>
            <a:ext cx="1828800" cy="1512332"/>
          </a:xfrm>
          <a:prstGeom prst="rect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38950" y="629920"/>
            <a:ext cx="1771650" cy="360680"/>
          </a:xfrm>
          <a:prstGeom prst="rect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38950" y="990600"/>
            <a:ext cx="1771650" cy="990600"/>
          </a:xfrm>
          <a:prstGeom prst="rect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96200" y="1981200"/>
            <a:ext cx="914400" cy="228600"/>
          </a:xfrm>
          <a:prstGeom prst="rect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38950" y="2209800"/>
            <a:ext cx="1771650" cy="457200"/>
          </a:xfrm>
          <a:prstGeom prst="rect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343400" y="2590800"/>
            <a:ext cx="2495550" cy="914400"/>
          </a:xfrm>
          <a:prstGeom prst="rect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43400" y="3505200"/>
            <a:ext cx="2514600" cy="914400"/>
          </a:xfrm>
          <a:prstGeom prst="rect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81000" y="635270"/>
            <a:ext cx="6438900" cy="355330"/>
          </a:xfrm>
          <a:prstGeom prst="rect">
            <a:avLst/>
          </a:prstGeom>
          <a:solidFill>
            <a:srgbClr val="92D05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838950" y="2667000"/>
            <a:ext cx="1771650" cy="3200400"/>
          </a:xfrm>
          <a:prstGeom prst="rect">
            <a:avLst/>
          </a:prstGeom>
          <a:solidFill>
            <a:srgbClr val="92D05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58000" y="3810000"/>
            <a:ext cx="1752600" cy="2133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47900" y="4627602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S1, G1 and MPD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18304" y="1219200"/>
            <a:ext cx="1790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S1  and  G1 and MPD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099630" y="3962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DAPMIS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037717" y="108712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S1, G1 and MPD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628900" y="2349043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S1, G1 and MPD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324350" y="2594808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S1, G1 and MPD,  only to BA/ BS  Degrees </a:t>
            </a:r>
            <a:endParaRPr lang="en-US" sz="1400" b="1" dirty="0"/>
          </a:p>
        </p:txBody>
      </p:sp>
      <p:sp>
        <p:nvSpPr>
          <p:cNvPr id="25" name="Rectangle 24"/>
          <p:cNvSpPr/>
          <p:nvPr/>
        </p:nvSpPr>
        <p:spPr>
          <a:xfrm>
            <a:off x="5324475" y="3132661"/>
            <a:ext cx="1524000" cy="381000"/>
          </a:xfrm>
          <a:prstGeom prst="rect">
            <a:avLst/>
          </a:prstGeom>
          <a:solidFill>
            <a:srgbClr val="92D05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02370" y="3106261"/>
            <a:ext cx="1616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HRC update MA, MS, with</a:t>
            </a:r>
          </a:p>
          <a:p>
            <a:r>
              <a:rPr lang="en-US" sz="1000" b="1" dirty="0" smtClean="0"/>
              <a:t>official degree from UNV</a:t>
            </a:r>
            <a:endParaRPr lang="en-US" sz="1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549445" y="3629481"/>
            <a:ext cx="1438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S1, G1 and MPD</a:t>
            </a:r>
            <a:endParaRPr 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838950" y="2816358"/>
            <a:ext cx="17716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HRC, MEDCOM, Other Agency</a:t>
            </a:r>
            <a:endParaRPr lang="en-US" sz="1100" b="1" dirty="0"/>
          </a:p>
        </p:txBody>
      </p:sp>
      <p:sp>
        <p:nvSpPr>
          <p:cNvPr id="29" name="Rectangle 28"/>
          <p:cNvSpPr/>
          <p:nvPr/>
        </p:nvSpPr>
        <p:spPr>
          <a:xfrm>
            <a:off x="4343400" y="990600"/>
            <a:ext cx="2476500" cy="1600200"/>
          </a:xfrm>
          <a:prstGeom prst="rect">
            <a:avLst/>
          </a:prstGeom>
          <a:solidFill>
            <a:srgbClr val="92D05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474997" y="990600"/>
            <a:ext cx="2351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HRC, Other Agency</a:t>
            </a:r>
            <a:endParaRPr lang="en-US" sz="1600" b="1" dirty="0"/>
          </a:p>
        </p:txBody>
      </p:sp>
      <p:sp>
        <p:nvSpPr>
          <p:cNvPr id="34" name="Rectangle 33"/>
          <p:cNvSpPr/>
          <p:nvPr/>
        </p:nvSpPr>
        <p:spPr>
          <a:xfrm>
            <a:off x="6838950" y="1981200"/>
            <a:ext cx="857250" cy="228600"/>
          </a:xfrm>
          <a:prstGeom prst="rect">
            <a:avLst/>
          </a:prstGeom>
          <a:solidFill>
            <a:srgbClr val="92D05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896100" y="2005985"/>
            <a:ext cx="685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MEDPROS</a:t>
            </a:r>
            <a:endParaRPr lang="en-US" sz="900" b="1" dirty="0"/>
          </a:p>
        </p:txBody>
      </p:sp>
      <p:sp>
        <p:nvSpPr>
          <p:cNvPr id="37" name="Rectangle 36"/>
          <p:cNvSpPr/>
          <p:nvPr/>
        </p:nvSpPr>
        <p:spPr>
          <a:xfrm>
            <a:off x="381000" y="2209800"/>
            <a:ext cx="2133600" cy="1576864"/>
          </a:xfrm>
          <a:prstGeom prst="rect">
            <a:avLst/>
          </a:prstGeom>
          <a:solidFill>
            <a:srgbClr val="92D05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104900" y="224057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HRC</a:t>
            </a:r>
            <a:endParaRPr lang="en-US" b="1" dirty="0"/>
          </a:p>
        </p:txBody>
      </p:sp>
      <p:sp>
        <p:nvSpPr>
          <p:cNvPr id="39" name="Rectangle 38"/>
          <p:cNvSpPr/>
          <p:nvPr/>
        </p:nvSpPr>
        <p:spPr>
          <a:xfrm>
            <a:off x="381000" y="3798332"/>
            <a:ext cx="3962400" cy="621268"/>
          </a:xfrm>
          <a:prstGeom prst="rect">
            <a:avLst/>
          </a:prstGeom>
          <a:solidFill>
            <a:srgbClr val="92D05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514600" y="990600"/>
            <a:ext cx="1828800" cy="457200"/>
          </a:xfrm>
          <a:prstGeom prst="rect">
            <a:avLst/>
          </a:prstGeom>
          <a:solidFill>
            <a:srgbClr val="92D05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628900" y="98474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SSO, Other Agency</a:t>
            </a:r>
            <a:endParaRPr lang="en-US" sz="1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819900" y="677211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S1  and  G1 and MPD</a:t>
            </a:r>
            <a:endParaRPr lang="en-US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362200" y="51280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HRC, Other Agency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2514600" y="1447800"/>
            <a:ext cx="1828800" cy="838200"/>
          </a:xfrm>
          <a:prstGeom prst="rect">
            <a:avLst/>
          </a:prstGeom>
          <a:solidFill>
            <a:srgbClr val="92D05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524000" y="6019800"/>
            <a:ext cx="1447800" cy="304800"/>
          </a:xfrm>
          <a:prstGeom prst="rect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724400" y="63246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Restricted  to HRC and other Agencies to make  modifications</a:t>
            </a:r>
            <a:endParaRPr lang="en-US" sz="1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524000" y="60198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S1, G1 and MPD</a:t>
            </a:r>
            <a:endParaRPr lang="en-US" sz="1400" b="1" dirty="0"/>
          </a:p>
        </p:txBody>
      </p:sp>
      <p:sp>
        <p:nvSpPr>
          <p:cNvPr id="53" name="Rectangle 52"/>
          <p:cNvSpPr/>
          <p:nvPr/>
        </p:nvSpPr>
        <p:spPr>
          <a:xfrm>
            <a:off x="5486400" y="6019800"/>
            <a:ext cx="1447800" cy="304800"/>
          </a:xfrm>
          <a:prstGeom prst="rect">
            <a:avLst/>
          </a:prstGeom>
          <a:solidFill>
            <a:srgbClr val="92D05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153783" y="3763357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HRC, Other Agency</a:t>
            </a:r>
            <a:endParaRPr lang="en-US" sz="16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514600" y="15554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HRC, DLAB test required for Language  Proficient MI, SF etc.   </a:t>
            </a:r>
            <a:endParaRPr lang="en-US" sz="10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990600" y="63246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Accessible to make  modifications</a:t>
            </a:r>
            <a:endParaRPr lang="en-US" sz="1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867400" y="59552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HRC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276600" y="0"/>
            <a:ext cx="579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OFFICER RECORD  BRIEF  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352800" y="6019800"/>
            <a:ext cx="1600200" cy="30777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 screen #</a:t>
            </a:r>
            <a:endParaRPr lang="en-US" sz="14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76550" y="2548737"/>
            <a:ext cx="65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normalizeH="1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01</a:t>
            </a:r>
            <a:endParaRPr lang="en-US" sz="3600" b="1" normalizeH="1" dirty="0">
              <a:solidFill>
                <a:srgbClr val="C00000"/>
              </a:solidFill>
              <a:effectLst>
                <a:outerShdw blurRad="50800" dist="50800" dir="5400000" algn="ctr" rotWithShape="0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66800" y="1457369"/>
            <a:ext cx="65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normalizeH="1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02</a:t>
            </a:r>
            <a:endParaRPr lang="en-US" sz="3600" b="1" normalizeH="1" dirty="0">
              <a:solidFill>
                <a:srgbClr val="C00000"/>
              </a:solidFill>
              <a:effectLst>
                <a:outerShdw blurRad="50800" dist="50800" dir="5400000" algn="ctr" rotWithShape="0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87988" y="1158116"/>
            <a:ext cx="871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normalizeH="1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03B</a:t>
            </a:r>
            <a:endParaRPr lang="en-US" b="1" normalizeH="1" dirty="0">
              <a:solidFill>
                <a:srgbClr val="C00000"/>
              </a:solidFill>
              <a:effectLst>
                <a:outerShdw blurRad="50800" dist="50800" dir="5400000" algn="ctr" rotWithShape="0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999075" y="1232254"/>
            <a:ext cx="1012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normalizeH="1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03A</a:t>
            </a:r>
            <a:endParaRPr lang="en-US" sz="3200" b="1" normalizeH="1" dirty="0">
              <a:solidFill>
                <a:srgbClr val="C00000"/>
              </a:solidFill>
              <a:effectLst>
                <a:outerShdw blurRad="50800" dist="50800" dir="5400000" algn="ctr" rotWithShape="0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015025" y="2032425"/>
            <a:ext cx="1012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normalizeH="1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03C</a:t>
            </a:r>
            <a:endParaRPr lang="en-US" sz="3200" b="1" normalizeH="1" dirty="0">
              <a:solidFill>
                <a:srgbClr val="C00000"/>
              </a:solidFill>
              <a:effectLst>
                <a:outerShdw blurRad="50800" dist="50800" dir="5400000" algn="ctr" rotWithShape="0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356250" y="1923365"/>
            <a:ext cx="24922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758513" y="3092328"/>
            <a:ext cx="636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normalizeH="1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08</a:t>
            </a:r>
            <a:endParaRPr lang="en-US" sz="2400" b="1" normalizeH="1" dirty="0">
              <a:solidFill>
                <a:srgbClr val="C00000"/>
              </a:solidFill>
              <a:effectLst>
                <a:outerShdw blurRad="50800" dist="50800" dir="5400000" algn="ctr" rotWithShape="0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420863" y="2348682"/>
            <a:ext cx="101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normalizeH="1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04A</a:t>
            </a:r>
            <a:endParaRPr lang="en-US" sz="2000" b="1" normalizeH="1" dirty="0">
              <a:solidFill>
                <a:srgbClr val="C00000"/>
              </a:solidFill>
              <a:effectLst>
                <a:outerShdw blurRad="50800" dist="50800" dir="5400000" algn="ctr" rotWithShape="0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223162" y="1394133"/>
            <a:ext cx="1012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normalizeH="1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04B</a:t>
            </a:r>
            <a:endParaRPr lang="en-US" sz="3200" b="1" normalizeH="1" dirty="0">
              <a:solidFill>
                <a:srgbClr val="C00000"/>
              </a:solidFill>
              <a:effectLst>
                <a:outerShdw blurRad="50800" dist="50800" dir="5400000" algn="ctr" rotWithShape="0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094075" y="1847706"/>
            <a:ext cx="1012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normalizeH="1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06A</a:t>
            </a:r>
            <a:endParaRPr lang="en-US" sz="2200" b="1" normalizeH="1" dirty="0">
              <a:solidFill>
                <a:srgbClr val="C00000"/>
              </a:solidFill>
              <a:effectLst>
                <a:outerShdw blurRad="50800" dist="50800" dir="5400000" algn="ctr" rotWithShape="0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847850" y="4087483"/>
            <a:ext cx="101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normalizeH="1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06B</a:t>
            </a:r>
            <a:endParaRPr lang="en-US" sz="2000" b="1" normalizeH="1" dirty="0">
              <a:solidFill>
                <a:srgbClr val="C00000"/>
              </a:solidFill>
              <a:effectLst>
                <a:outerShdw blurRad="50800" dist="50800" dir="5400000" algn="ctr" rotWithShape="0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984148" y="3968462"/>
            <a:ext cx="976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normalizeH="1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09/10</a:t>
            </a:r>
            <a:endParaRPr lang="en-US" sz="2400" b="1" normalizeH="1" dirty="0">
              <a:solidFill>
                <a:srgbClr val="C00000"/>
              </a:solidFill>
              <a:effectLst>
                <a:outerShdw blurRad="50800" dist="50800" dir="5400000" algn="ctr" rotWithShape="0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67017" y="2776874"/>
            <a:ext cx="828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normalizeH="1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07</a:t>
            </a:r>
            <a:endParaRPr lang="en-US" sz="3600" b="1" normalizeH="1" dirty="0">
              <a:solidFill>
                <a:srgbClr val="C00000"/>
              </a:solidFill>
              <a:effectLst>
                <a:outerShdw blurRad="50800" dist="50800" dir="5400000" algn="ctr" rotWithShape="0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734300" y="3163669"/>
            <a:ext cx="828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normalizeH="1" dirty="0">
                <a:solidFill>
                  <a:srgbClr val="C00000"/>
                </a:solidFill>
                <a:effectLst>
                  <a:outerShdw blurRad="50800" dist="50800" dir="5400000" algn="ctr" rotWithShape="0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en-US" sz="2800" b="1" normalizeH="1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7</a:t>
            </a:r>
            <a:endParaRPr lang="en-US" sz="2800" b="1" normalizeH="1" dirty="0">
              <a:solidFill>
                <a:srgbClr val="C00000"/>
              </a:solidFill>
              <a:effectLst>
                <a:outerShdw blurRad="50800" dist="50800" dir="5400000" algn="ctr" rotWithShape="0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907236" y="5034131"/>
            <a:ext cx="828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normalizeH="1" dirty="0" smtClean="0">
                <a:solidFill>
                  <a:srgbClr val="C00000"/>
                </a:solidFill>
                <a:effectLst>
                  <a:outerShdw blurRad="50800" dist="50800" dir="5400000" algn="ctr" rotWithShape="0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11</a:t>
            </a:r>
            <a:endParaRPr lang="en-US" sz="3600" b="1" normalizeH="1" dirty="0">
              <a:solidFill>
                <a:srgbClr val="C00000"/>
              </a:solidFill>
              <a:effectLst>
                <a:outerShdw blurRad="50800" dist="50800" dir="5400000" algn="ctr" rotWithShape="0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131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earvin.c.gathright</dc:creator>
  <cp:lastModifiedBy>Ospina, Vanezza 2LT 500MI BDE</cp:lastModifiedBy>
  <cp:revision>21</cp:revision>
  <dcterms:created xsi:type="dcterms:W3CDTF">2014-12-05T16:21:42Z</dcterms:created>
  <dcterms:modified xsi:type="dcterms:W3CDTF">2018-05-22T21:38:34Z</dcterms:modified>
</cp:coreProperties>
</file>