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74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3399"/>
    <a:srgbClr val="99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100" d="100"/>
          <a:sy n="100" d="100"/>
        </p:scale>
        <p:origin x="192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9DC667C-927C-42DF-AAB4-97C6DC9E2EB9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2CDC23E-C24A-4A1D-8DE5-04D87C8CEB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8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DC23E-C24A-4A1D-8DE5-04D87C8CEB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6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AB7-3657-41FE-B689-469F7DC82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E627B-BC16-47C4-AB58-7F5AE83D0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9AB7-3657-41FE-B689-469F7DC82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E627B-BC16-47C4-AB58-7F5AE83D0A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8551" y="23750"/>
            <a:ext cx="4166898" cy="28105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NAME Family </a:t>
            </a:r>
            <a:r>
              <a:rPr lang="en-US" sz="2400" b="1" dirty="0" smtClean="0"/>
              <a:t>Battle Rhythm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60469"/>
              </p:ext>
            </p:extLst>
          </p:nvPr>
        </p:nvGraphicFramePr>
        <p:xfrm>
          <a:off x="9144" y="341586"/>
          <a:ext cx="9134856" cy="65164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/>
                <a:gridCol w="1207008"/>
                <a:gridCol w="1207008"/>
                <a:gridCol w="1207008"/>
                <a:gridCol w="1207008"/>
                <a:gridCol w="1207008"/>
                <a:gridCol w="1207008"/>
                <a:gridCol w="1207008"/>
              </a:tblGrid>
              <a:tr h="3173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Sunday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Tuesday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Wednesday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Thursday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Saturday</a:t>
                      </a:r>
                      <a:endParaRPr lang="en-US" sz="1600" dirty="0"/>
                    </a:p>
                  </a:txBody>
                  <a:tcPr anchor="ctr"/>
                </a:tc>
              </a:tr>
              <a:tr h="2551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0930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5518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5518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4131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4131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1400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1500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1600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4031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1800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1900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91902">
                <a:tc v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752212" y="13569"/>
            <a:ext cx="639041" cy="291230"/>
          </a:xfrm>
          <a:prstGeom prst="roundRect">
            <a:avLst/>
          </a:prstGeom>
          <a:solidFill>
            <a:srgbClr val="CC00CC"/>
          </a:solidFill>
          <a:ln w="381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Spouse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58678" y="13569"/>
            <a:ext cx="563759" cy="291230"/>
          </a:xfrm>
          <a:prstGeom prst="roundRect">
            <a:avLst/>
          </a:prstGeom>
          <a:solidFill>
            <a:srgbClr val="FF66FF"/>
          </a:solidFill>
          <a:ln w="381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Child 1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67295" y="13569"/>
            <a:ext cx="523505" cy="291230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Child 2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86600" y="52450"/>
            <a:ext cx="1143001" cy="228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Monthly / Biweekly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06716" y="1093896"/>
            <a:ext cx="475594" cy="1573104"/>
          </a:xfrm>
          <a:prstGeom prst="roundRect">
            <a:avLst/>
          </a:prstGeom>
          <a:gradFill>
            <a:gsLst>
              <a:gs pos="4000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60000">
                <a:srgbClr val="FFC000"/>
              </a:gs>
            </a:gsLst>
            <a:lin ang="5400000" scaled="0"/>
          </a:gradFill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Parent-Son Time; </a:t>
            </a:r>
            <a:r>
              <a:rPr lang="en-US" sz="1100" b="1" dirty="0" smtClean="0">
                <a:solidFill>
                  <a:schemeClr val="bg1"/>
                </a:solidFill>
              </a:rPr>
              <a:t>Biweekly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001000" y="2794941"/>
            <a:ext cx="243513" cy="230734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dirty="0" smtClean="0"/>
              <a:t>Family Service Project; Monthly</a:t>
            </a:r>
            <a:endParaRPr lang="en-US" sz="12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8319316" y="62630"/>
            <a:ext cx="748484" cy="242170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Family</a:t>
            </a:r>
            <a:endParaRPr lang="en-US" sz="11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4383975" y="6032917"/>
            <a:ext cx="1059907" cy="486951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Family Game Night</a:t>
            </a:r>
            <a:endParaRPr lang="en-US" sz="11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733116" y="5715001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Dinner</a:t>
            </a:r>
            <a:endParaRPr lang="en-US" sz="105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719468" y="6588457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</a:t>
            </a:r>
            <a:r>
              <a:rPr lang="en-US" sz="1050" b="1" dirty="0" smtClean="0"/>
              <a:t>Time</a:t>
            </a:r>
            <a:endParaRPr lang="en-US" sz="105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743218" y="1346077"/>
            <a:ext cx="1109332" cy="762000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Church</a:t>
            </a:r>
            <a:endParaRPr lang="en-US" b="1" dirty="0"/>
          </a:p>
        </p:txBody>
      </p:sp>
      <p:sp>
        <p:nvSpPr>
          <p:cNvPr id="58" name="Rounded Rectangle 57"/>
          <p:cNvSpPr/>
          <p:nvPr/>
        </p:nvSpPr>
        <p:spPr>
          <a:xfrm>
            <a:off x="7997137" y="5730479"/>
            <a:ext cx="1109332" cy="762000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Church</a:t>
            </a:r>
            <a:endParaRPr lang="en-US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1953904" y="6588457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</a:t>
            </a:r>
            <a:r>
              <a:rPr lang="en-US" sz="1050" b="1" dirty="0" smtClean="0"/>
              <a:t>Time</a:t>
            </a:r>
            <a:endParaRPr lang="en-US" sz="105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3158999" y="6588457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</a:t>
            </a:r>
            <a:r>
              <a:rPr lang="en-US" sz="1050" b="1" dirty="0" smtClean="0"/>
              <a:t>Time</a:t>
            </a:r>
            <a:endParaRPr lang="en-US" sz="105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4364094" y="6588457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</a:t>
            </a:r>
            <a:r>
              <a:rPr lang="en-US" sz="1050" b="1" dirty="0" smtClean="0"/>
              <a:t>Time</a:t>
            </a:r>
            <a:endParaRPr lang="en-US" sz="105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5569189" y="6588457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</a:t>
            </a:r>
            <a:r>
              <a:rPr lang="en-US" sz="1050" b="1" dirty="0" smtClean="0"/>
              <a:t>Time</a:t>
            </a:r>
            <a:endParaRPr lang="en-US" sz="1050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6774284" y="6588457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</a:t>
            </a:r>
            <a:r>
              <a:rPr lang="en-US" sz="1050" b="1" dirty="0" smtClean="0"/>
              <a:t>Time</a:t>
            </a:r>
            <a:endParaRPr lang="en-US" sz="1050" b="1" dirty="0"/>
          </a:p>
        </p:txBody>
      </p:sp>
      <p:sp>
        <p:nvSpPr>
          <p:cNvPr id="64" name="Rounded Rectangle 63"/>
          <p:cNvSpPr/>
          <p:nvPr/>
        </p:nvSpPr>
        <p:spPr>
          <a:xfrm>
            <a:off x="7979379" y="6588457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</a:t>
            </a:r>
            <a:r>
              <a:rPr lang="en-US" sz="1050" b="1" dirty="0" smtClean="0"/>
              <a:t>Time</a:t>
            </a:r>
            <a:endParaRPr lang="en-US" sz="105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8565010" y="1088408"/>
            <a:ext cx="475594" cy="1573104"/>
          </a:xfrm>
          <a:prstGeom prst="roundRect">
            <a:avLst/>
          </a:prstGeom>
          <a:gradFill>
            <a:gsLst>
              <a:gs pos="40000">
                <a:srgbClr val="FF66FF"/>
              </a:gs>
              <a:gs pos="50000">
                <a:schemeClr val="accent1">
                  <a:tint val="44500"/>
                  <a:satMod val="160000"/>
                </a:schemeClr>
              </a:gs>
              <a:gs pos="60000">
                <a:srgbClr val="FFC000"/>
              </a:gs>
            </a:gsLst>
            <a:lin ang="5400000" scaled="0"/>
          </a:gradFill>
          <a:ln w="38100"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Parent-Daughter Time; </a:t>
            </a:r>
            <a:r>
              <a:rPr lang="en-US" sz="1100" b="1" dirty="0" smtClean="0">
                <a:solidFill>
                  <a:schemeClr val="tx1"/>
                </a:solidFill>
              </a:rPr>
              <a:t>Biweekly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781799" y="4599836"/>
            <a:ext cx="1092849" cy="1057045"/>
          </a:xfrm>
          <a:prstGeom prst="roundRect">
            <a:avLst/>
          </a:prstGeom>
          <a:gradFill>
            <a:gsLst>
              <a:gs pos="40000">
                <a:srgbClr val="990099"/>
              </a:gs>
              <a:gs pos="50000">
                <a:schemeClr val="accent1">
                  <a:tint val="44500"/>
                  <a:satMod val="160000"/>
                </a:schemeClr>
              </a:gs>
              <a:gs pos="60000">
                <a:srgbClr val="FFC000"/>
              </a:gs>
            </a:gsLst>
            <a:lin ang="5400000" scaled="0"/>
          </a:gradFill>
          <a:ln w="38100">
            <a:solidFill>
              <a:srgbClr val="990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SpouseDate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Night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8592205" y="4031508"/>
            <a:ext cx="521141" cy="1045192"/>
          </a:xfrm>
          <a:prstGeom prst="roundRect">
            <a:avLst/>
          </a:prstGeom>
          <a:gradFill>
            <a:gsLst>
              <a:gs pos="40000">
                <a:srgbClr val="FF66FF"/>
              </a:gs>
              <a:gs pos="50000">
                <a:schemeClr val="accent1">
                  <a:tint val="44500"/>
                  <a:satMod val="160000"/>
                </a:schemeClr>
              </a:gs>
              <a:gs pos="60000">
                <a:srgbClr val="FFC000"/>
              </a:gs>
            </a:gsLst>
            <a:lin ang="5400000" scaled="0"/>
          </a:gradFill>
          <a:ln w="38100">
            <a:solidFill>
              <a:srgbClr val="FF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Dad-Daughter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religious/cultural </a:t>
            </a:r>
            <a:r>
              <a:rPr lang="en-US" sz="900" b="1" dirty="0">
                <a:solidFill>
                  <a:schemeClr val="bg1"/>
                </a:solidFill>
              </a:rPr>
              <a:t>traditions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151504" y="6037116"/>
            <a:ext cx="1116827" cy="484874"/>
          </a:xfrm>
          <a:prstGeom prst="roundRect">
            <a:avLst/>
          </a:prstGeom>
          <a:gradFill>
            <a:gsLst>
              <a:gs pos="4000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60000">
                <a:srgbClr val="FFC000"/>
              </a:gs>
            </a:gsLst>
            <a:lin ang="5400000" scaled="0"/>
          </a:gradFill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Parent-Son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religious/cultural traditions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946753" y="5715001"/>
            <a:ext cx="1109332" cy="764444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Invite Dinner Guests</a:t>
            </a:r>
            <a:endParaRPr lang="en-US" sz="1100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3151504" y="5728035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Dinner</a:t>
            </a:r>
            <a:endParaRPr lang="en-US" sz="1050" b="1" dirty="0"/>
          </a:p>
        </p:txBody>
      </p:sp>
      <p:sp>
        <p:nvSpPr>
          <p:cNvPr id="72" name="Rounded Rectangle 71"/>
          <p:cNvSpPr/>
          <p:nvPr/>
        </p:nvSpPr>
        <p:spPr>
          <a:xfrm>
            <a:off x="4364094" y="5715636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Dinner</a:t>
            </a:r>
            <a:endParaRPr lang="en-US" sz="1050" b="1" dirty="0"/>
          </a:p>
        </p:txBody>
      </p:sp>
      <p:sp>
        <p:nvSpPr>
          <p:cNvPr id="73" name="Rounded Rectangle 72"/>
          <p:cNvSpPr/>
          <p:nvPr/>
        </p:nvSpPr>
        <p:spPr>
          <a:xfrm>
            <a:off x="5574475" y="5715001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Dinner</a:t>
            </a:r>
            <a:endParaRPr lang="en-US" sz="1050" b="1" dirty="0"/>
          </a:p>
        </p:txBody>
      </p:sp>
      <p:sp>
        <p:nvSpPr>
          <p:cNvPr id="74" name="Rounded Rectangle 73"/>
          <p:cNvSpPr/>
          <p:nvPr/>
        </p:nvSpPr>
        <p:spPr>
          <a:xfrm>
            <a:off x="6779843" y="5715001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Dinner</a:t>
            </a:r>
            <a:endParaRPr lang="en-US" sz="1050" b="1" dirty="0"/>
          </a:p>
        </p:txBody>
      </p:sp>
      <p:sp>
        <p:nvSpPr>
          <p:cNvPr id="75" name="Rounded Rectangle 74"/>
          <p:cNvSpPr/>
          <p:nvPr/>
        </p:nvSpPr>
        <p:spPr>
          <a:xfrm>
            <a:off x="7982218" y="5141025"/>
            <a:ext cx="1109332" cy="22859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Family Dinner</a:t>
            </a:r>
            <a:endParaRPr lang="en-US" sz="1050" b="1" dirty="0"/>
          </a:p>
        </p:txBody>
      </p:sp>
      <p:sp>
        <p:nvSpPr>
          <p:cNvPr id="76" name="Rounded Rectangle 75"/>
          <p:cNvSpPr/>
          <p:nvPr/>
        </p:nvSpPr>
        <p:spPr>
          <a:xfrm>
            <a:off x="708034" y="3397963"/>
            <a:ext cx="1191904" cy="567229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Family Business </a:t>
            </a:r>
            <a:r>
              <a:rPr lang="en-US" sz="1100" b="1" dirty="0" smtClean="0"/>
              <a:t>Meeting </a:t>
            </a:r>
          </a:p>
          <a:p>
            <a:pPr algn="ctr"/>
            <a:r>
              <a:rPr lang="en-US" sz="1100" b="1" dirty="0" smtClean="0"/>
              <a:t>(week ahead) </a:t>
            </a:r>
            <a:endParaRPr lang="en-US" sz="1100" b="1" dirty="0"/>
          </a:p>
        </p:txBody>
      </p:sp>
      <p:sp>
        <p:nvSpPr>
          <p:cNvPr id="81" name="Rounded Rectangle 80"/>
          <p:cNvSpPr/>
          <p:nvPr/>
        </p:nvSpPr>
        <p:spPr>
          <a:xfrm>
            <a:off x="6781801" y="2140526"/>
            <a:ext cx="1092848" cy="612508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100" b="1" dirty="0" smtClean="0"/>
              <a:t>Family Medical </a:t>
            </a:r>
            <a:r>
              <a:rPr lang="en-US" sz="1100" b="1" dirty="0" err="1" smtClean="0"/>
              <a:t>Appt</a:t>
            </a:r>
            <a:r>
              <a:rPr lang="en-US" sz="1100" b="1" dirty="0" smtClean="0"/>
              <a:t>; Monthly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4372335" y="1963563"/>
            <a:ext cx="1092849" cy="707228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Personal Reflection </a:t>
            </a:r>
            <a:r>
              <a:rPr lang="en-US" sz="1100" b="1" dirty="0" smtClean="0">
                <a:solidFill>
                  <a:schemeClr val="tx1"/>
                </a:solidFill>
              </a:rPr>
              <a:t>/ Religious </a:t>
            </a:r>
            <a:r>
              <a:rPr lang="en-US" sz="1100" b="1" dirty="0">
                <a:solidFill>
                  <a:schemeClr val="tx1"/>
                </a:solidFill>
              </a:rPr>
              <a:t>Devotion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2873" y="13569"/>
            <a:ext cx="643268" cy="29123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Spouse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1168" y="710264"/>
            <a:ext cx="8343425" cy="291230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Daily: </a:t>
            </a:r>
            <a:r>
              <a:rPr lang="en-US" sz="1200" b="1" dirty="0" smtClean="0"/>
              <a:t>{ex - </a:t>
            </a:r>
            <a:r>
              <a:rPr lang="en-US" sz="1200" b="1" dirty="0" smtClean="0"/>
              <a:t>Personal </a:t>
            </a:r>
            <a:r>
              <a:rPr lang="en-US" sz="1200" b="1" dirty="0" smtClean="0"/>
              <a:t>Devotion </a:t>
            </a:r>
            <a:r>
              <a:rPr lang="en-US" sz="1200" b="1" dirty="0" smtClean="0"/>
              <a:t>(Meditate/Reflect/Pray</a:t>
            </a:r>
            <a:r>
              <a:rPr lang="en-US" sz="1200" b="1" dirty="0" smtClean="0"/>
              <a:t>), Serve Someone, Exercise for 60 minutes, Sleep 7-9 hours, Do </a:t>
            </a:r>
            <a:r>
              <a:rPr lang="en-US" sz="1200" b="1" dirty="0" smtClean="0"/>
              <a:t>Chores}</a:t>
            </a:r>
            <a:endParaRPr lang="en-US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77000" y="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As of:</a:t>
            </a:r>
          </a:p>
          <a:p>
            <a:r>
              <a:rPr lang="en-US" sz="1000" dirty="0" smtClean="0"/>
              <a:t>DATE</a:t>
            </a:r>
            <a:endParaRPr lang="en-US" sz="1000" dirty="0"/>
          </a:p>
        </p:txBody>
      </p:sp>
      <p:sp>
        <p:nvSpPr>
          <p:cNvPr id="84" name="Rounded Rectangle 83"/>
          <p:cNvSpPr/>
          <p:nvPr/>
        </p:nvSpPr>
        <p:spPr>
          <a:xfrm>
            <a:off x="762000" y="4267200"/>
            <a:ext cx="1059907" cy="1102424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Attend </a:t>
            </a:r>
            <a:r>
              <a:rPr lang="en-US" sz="1200" b="1" dirty="0" smtClean="0"/>
              <a:t>1 of</a:t>
            </a:r>
            <a:r>
              <a:rPr lang="en-US" sz="1200" b="1" dirty="0" smtClean="0"/>
              <a:t> Community Groups </a:t>
            </a:r>
            <a:r>
              <a:rPr lang="en-US" sz="1200" b="1" dirty="0" smtClean="0"/>
              <a:t>I Coach; Rotate weekly</a:t>
            </a:r>
            <a:endParaRPr lang="en-US" sz="1200" b="1" dirty="0"/>
          </a:p>
        </p:txBody>
      </p:sp>
      <p:sp>
        <p:nvSpPr>
          <p:cNvPr id="85" name="Rounded Rectangle 84"/>
          <p:cNvSpPr/>
          <p:nvPr/>
        </p:nvSpPr>
        <p:spPr>
          <a:xfrm>
            <a:off x="5559869" y="6007925"/>
            <a:ext cx="1121207" cy="514065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Personal Reflection / Devotion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170458" y="2157350"/>
            <a:ext cx="1092849" cy="566515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Meet w</a:t>
            </a:r>
            <a:r>
              <a:rPr lang="en-US" sz="1100" b="1" dirty="0" smtClean="0">
                <a:solidFill>
                  <a:schemeClr val="tx1"/>
                </a:solidFill>
              </a:rPr>
              <a:t>/ junior leaders I </a:t>
            </a:r>
            <a:r>
              <a:rPr lang="en-US" sz="1100" b="1" dirty="0" smtClean="0">
                <a:solidFill>
                  <a:schemeClr val="tx1"/>
                </a:solidFill>
              </a:rPr>
              <a:t>Coach; </a:t>
            </a:r>
            <a:r>
              <a:rPr lang="en-US" sz="1100" b="1" dirty="0" smtClean="0">
                <a:solidFill>
                  <a:schemeClr val="tx1"/>
                </a:solidFill>
              </a:rPr>
              <a:t>Monthly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283691" y="3424585"/>
            <a:ext cx="824684" cy="514065"/>
          </a:xfrm>
          <a:prstGeom prst="roundRect">
            <a:avLst/>
          </a:prstGeom>
          <a:solidFill>
            <a:schemeClr val="accent2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Reconcile Finances</a:t>
            </a:r>
            <a:endParaRPr lang="en-US" sz="11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740734" y="5429536"/>
            <a:ext cx="1112347" cy="227346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Hobby (music, reading)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001000" y="5429378"/>
            <a:ext cx="1112347" cy="227346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Hobby (music, reading)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949435" y="1903097"/>
            <a:ext cx="1092849" cy="566515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Personal Reflection / Devotion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572986" y="2180367"/>
            <a:ext cx="1121207" cy="514065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Personal Reflection </a:t>
            </a:r>
            <a:r>
              <a:rPr lang="en-US" sz="1100" b="1" dirty="0" smtClean="0">
                <a:solidFill>
                  <a:schemeClr val="tx1"/>
                </a:solidFill>
              </a:rPr>
              <a:t>/ </a:t>
            </a:r>
            <a:r>
              <a:rPr lang="en-US" sz="1100" b="1" dirty="0">
                <a:solidFill>
                  <a:schemeClr val="tx1"/>
                </a:solidFill>
              </a:rPr>
              <a:t>Religious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Devotion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8282050" y="2819400"/>
            <a:ext cx="824684" cy="514065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Coaches Huddle; Monthly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367150" y="4319650"/>
            <a:ext cx="1116827" cy="633350"/>
          </a:xfrm>
          <a:prstGeom prst="roundRect">
            <a:avLst/>
          </a:prstGeom>
          <a:solidFill>
            <a:srgbClr val="FF66FF"/>
          </a:solidFill>
          <a:ln w="38100">
            <a:solidFill>
              <a:srgbClr val="FF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Sports Practice / Community Activity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578455" y="4908768"/>
            <a:ext cx="1116827" cy="633350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Sports Practice / Community Activity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hared Documents" ma:contentTypeID="0x0101000B7D7AEED3D1914E87E0904511F61A2503003950026688AB5847915BF448F91D98B1" ma:contentTypeVersion="4" ma:contentTypeDescription="" ma:contentTypeScope="" ma:versionID="586c866bd33f44e1d5e499ee3c881cdb">
  <xsd:schema xmlns:xsd="http://www.w3.org/2001/XMLSchema" xmlns:xs="http://www.w3.org/2001/XMLSchema" xmlns:p="http://schemas.microsoft.com/office/2006/metadata/properties" xmlns:ns2="01d24d69-1cc8-4921-9421-67b1370cf1be" xmlns:ns3="4c94472d-170d-496c-8c49-2b91d54c0287" targetNamespace="http://schemas.microsoft.com/office/2006/metadata/properties" ma:root="true" ma:fieldsID="43acfb2cac0cf55e29e7bb9ece867778" ns2:_="" ns3:_="">
    <xsd:import namespace="01d24d69-1cc8-4921-9421-67b1370cf1be"/>
    <xsd:import namespace="4c94472d-170d-496c-8c49-2b91d54c0287"/>
    <xsd:element name="properties">
      <xsd:complexType>
        <xsd:sequence>
          <xsd:element name="documentManagement">
            <xsd:complexType>
              <xsd:all>
                <xsd:element ref="ns2:Classification"/>
                <xsd:element ref="ns2:Topic" minOccurs="0"/>
                <xsd:element ref="ns2:Keyword_x0028_s_x0029_" minOccurs="0"/>
                <xsd:element ref="ns2:Author_x0027_s_x0020_Name" minOccurs="0"/>
                <xsd:element ref="ns2:Author_x0027_s_x0020_Phone" minOccurs="0"/>
                <xsd:element ref="ns3:Staff_x0020_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24d69-1cc8-4921-9421-67b1370cf1be" elementFormDefault="qualified">
    <xsd:import namespace="http://schemas.microsoft.com/office/2006/documentManagement/types"/>
    <xsd:import namespace="http://schemas.microsoft.com/office/infopath/2007/PartnerControls"/>
    <xsd:element name="Classification" ma:index="1" ma:displayName="Classification" ma:format="Dropdown" ma:internalName="Classification">
      <xsd:simpleType>
        <xsd:restriction base="dms:Choice">
          <xsd:enumeration value="FOUO"/>
          <xsd:enumeration value="UNCLASSIFIED"/>
        </xsd:restriction>
      </xsd:simpleType>
    </xsd:element>
    <xsd:element name="Topic" ma:index="2" nillable="true" ma:displayName="Topic" ma:default="7-Minute Drill" ma:format="Dropdown" ma:internalName="Topic">
      <xsd:simpleType>
        <xsd:restriction base="dms:Choice">
          <xsd:enumeration value="7-Minute Drill"/>
        </xsd:restriction>
      </xsd:simpleType>
    </xsd:element>
    <xsd:element name="Keyword_x0028_s_x0029_" ma:index="3" nillable="true" ma:displayName="Keyword(s)" ma:internalName="Keyword_x0028_s_x0029_">
      <xsd:simpleType>
        <xsd:restriction base="dms:Text">
          <xsd:maxLength value="255"/>
        </xsd:restriction>
      </xsd:simpleType>
    </xsd:element>
    <xsd:element name="Author_x0027_s_x0020_Name" ma:index="4" nillable="true" ma:displayName="POC" ma:internalName="Author_x0027_s_x0020_Name">
      <xsd:simpleType>
        <xsd:restriction base="dms:Text">
          <xsd:maxLength value="255"/>
        </xsd:restriction>
      </xsd:simpleType>
    </xsd:element>
    <xsd:element name="Author_x0027_s_x0020_Phone" ma:index="5" nillable="true" ma:displayName="Author's Phone" ma:internalName="Author_x0027_s_x0020_Phon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4472d-170d-496c-8c49-2b91d54c0287" elementFormDefault="qualified">
    <xsd:import namespace="http://schemas.microsoft.com/office/2006/documentManagement/types"/>
    <xsd:import namespace="http://schemas.microsoft.com/office/infopath/2007/PartnerControls"/>
    <xsd:element name="Staff_x0020_Section" ma:index="13" nillable="true" ma:displayName="Staff Section" ma:internalName="Staff_x0020_Section">
      <xsd:simpleType>
        <xsd:restriction base="dms:Text">
          <xsd:maxLength value="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ff_x0020_Section xmlns="4c94472d-170d-496c-8c49-2b91d54c0287">KMO</Staff_x0020_Section>
    <Author_x0027_s_x0020_Name xmlns="01d24d69-1cc8-4921-9421-67b1370cf1be">MAJ Gutierrez @ 253-966-5872</Author_x0027_s_x0020_Name>
    <Classification xmlns="01d24d69-1cc8-4921-9421-67b1370cf1be">UNCLASSIFIED</Classification>
    <Topic xmlns="01d24d69-1cc8-4921-9421-67b1370cf1be">7-Minute Drill</Topic>
    <Author_x0027_s_x0020_Phone xmlns="01d24d69-1cc8-4921-9421-67b1370cf1be" xsi:nil="true"/>
    <Keyword_x0028_s_x0029_ xmlns="01d24d69-1cc8-4921-9421-67b1370cf1be" xsi:nil="true"/>
  </documentManagement>
</p:properties>
</file>

<file path=customXml/itemProps1.xml><?xml version="1.0" encoding="utf-8"?>
<ds:datastoreItem xmlns:ds="http://schemas.openxmlformats.org/officeDocument/2006/customXml" ds:itemID="{8BC63E7C-88FF-4BE5-8839-AD47E3CE09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41E3E3-10BD-4025-A637-68CB35308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24d69-1cc8-4921-9421-67b1370cf1be"/>
    <ds:schemaRef ds:uri="4c94472d-170d-496c-8c49-2b91d54c02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A5A95B-3084-496D-9D34-149A2DFB730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4c94472d-170d-496c-8c49-2b91d54c0287"/>
    <ds:schemaRef ds:uri="01d24d69-1cc8-4921-9421-67b1370cf1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20802</TotalTime>
  <Words>195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NAME Family Battle Rhythm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Rhythm</dc:title>
  <dc:creator>Kevin Bouren</dc:creator>
  <cp:lastModifiedBy>Rollinson, Amanda E CPT MIL NG NGB ARNG</cp:lastModifiedBy>
  <cp:revision>250</cp:revision>
  <dcterms:created xsi:type="dcterms:W3CDTF">2013-07-01T17:17:19Z</dcterms:created>
  <dcterms:modified xsi:type="dcterms:W3CDTF">2018-05-01T13:48:36Z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0x0101000B7D7AEED3D1914E87E0904511F61A2503003950026688AB5847915BF448F91D98B1</vt:lpwstr>
  </property>
</Properties>
</file>