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6586" autoAdjust="0"/>
  </p:normalViewPr>
  <p:slideViewPr>
    <p:cSldViewPr snapToGrid="0">
      <p:cViewPr varScale="1">
        <p:scale>
          <a:sx n="72" d="100"/>
          <a:sy n="72" d="100"/>
        </p:scale>
        <p:origin x="8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7224DC-67B3-4051-B594-E55857CBB2A8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DA1275-53B2-4A0D-AFDE-3E873749F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173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Go to:</a:t>
            </a:r>
            <a:r>
              <a:rPr lang="en-US" baseline="0" dirty="0" smtClean="0"/>
              <a:t> https://milconnect.dmdc.osd.mil/milconnect/beneficiary/consent?continueToUrl=%2Fmilconnect%2Fprotected%2Fhome  </a:t>
            </a:r>
            <a:r>
              <a:rPr lang="en-US" dirty="0" smtClean="0"/>
              <a:t>Click ok</a:t>
            </a:r>
            <a:r>
              <a:rPr lang="en-US" baseline="0" dirty="0" smtClean="0"/>
              <a:t> and choose your desired certificate.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A1275-53B2-4A0D-AFDE-3E873749F75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997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this page appears, click on the “Benefits” dropdown tab.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A1275-53B2-4A0D-AFDE-3E873749F75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707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After clicking the “Benefits” dropdown, choose the “Life Insurance (SOES)” option.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A1275-53B2-4A0D-AFDE-3E873749F7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315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 on the continue option at the lower right corner.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A1275-53B2-4A0D-AFDE-3E873749F75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196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 on all dependent</a:t>
            </a:r>
            <a:r>
              <a:rPr lang="en-US" baseline="0" dirty="0" smtClean="0"/>
              <a:t>(s) necessary, and click continue when complete.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A1275-53B2-4A0D-AFDE-3E873749F7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8619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Within this page, it shows your current</a:t>
            </a:r>
            <a:r>
              <a:rPr lang="en-US" baseline="0" dirty="0" smtClean="0"/>
              <a:t> coverage and </a:t>
            </a:r>
            <a:r>
              <a:rPr lang="en-US" dirty="0" smtClean="0"/>
              <a:t>you have the option(s) of:</a:t>
            </a:r>
          </a:p>
          <a:p>
            <a:endParaRPr lang="en-US" baseline="0" dirty="0" smtClean="0"/>
          </a:p>
          <a:p>
            <a:r>
              <a:rPr lang="en-US" baseline="0" dirty="0" smtClean="0"/>
              <a:t>“Edit Coverage” “Edit Beneficiaries” “Print/Save Certificate”</a:t>
            </a:r>
          </a:p>
          <a:p>
            <a:endParaRPr lang="en-US" baseline="0" dirty="0" smtClean="0"/>
          </a:p>
          <a:p>
            <a:r>
              <a:rPr lang="en-US" baseline="0" dirty="0" smtClean="0"/>
              <a:t>After completing the </a:t>
            </a:r>
            <a:r>
              <a:rPr lang="en-US" baseline="0" dirty="0" err="1" smtClean="0"/>
              <a:t>optio</a:t>
            </a:r>
            <a:r>
              <a:rPr lang="en-US" baseline="0" dirty="0" smtClean="0"/>
              <a:t>(s) you’ve chosen, click “Confirm &amp; Certify”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A1275-53B2-4A0D-AFDE-3E873749F7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5685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Be sure to click all radio boxes and click on continue</a:t>
            </a:r>
            <a:r>
              <a:rPr lang="en-US" baseline="0" dirty="0" smtClean="0"/>
              <a:t> IOT complete your certification of SGLI.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A1275-53B2-4A0D-AFDE-3E873749F75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283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346CD-FF0B-4203-AA06-E3B58633FEBD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4633-A926-4F55-AC39-D5CD59B6D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110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346CD-FF0B-4203-AA06-E3B58633FEBD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4633-A926-4F55-AC39-D5CD59B6D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305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346CD-FF0B-4203-AA06-E3B58633FEBD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4633-A926-4F55-AC39-D5CD59B6D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066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346CD-FF0B-4203-AA06-E3B58633FEBD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4633-A926-4F55-AC39-D5CD59B6D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212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346CD-FF0B-4203-AA06-E3B58633FEBD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4633-A926-4F55-AC39-D5CD59B6D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462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346CD-FF0B-4203-AA06-E3B58633FEBD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4633-A926-4F55-AC39-D5CD59B6D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192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346CD-FF0B-4203-AA06-E3B58633FEBD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4633-A926-4F55-AC39-D5CD59B6D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620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346CD-FF0B-4203-AA06-E3B58633FEBD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4633-A926-4F55-AC39-D5CD59B6D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499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346CD-FF0B-4203-AA06-E3B58633FEBD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4633-A926-4F55-AC39-D5CD59B6D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056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346CD-FF0B-4203-AA06-E3B58633FEBD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4633-A926-4F55-AC39-D5CD59B6D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079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346CD-FF0B-4203-AA06-E3B58633FEBD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4633-A926-4F55-AC39-D5CD59B6D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848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346CD-FF0B-4203-AA06-E3B58633FEBD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54633-A926-4F55-AC39-D5CD59B6D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376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1252" r="29244" b="34647"/>
          <a:stretch/>
        </p:blipFill>
        <p:spPr>
          <a:xfrm>
            <a:off x="-10265" y="0"/>
            <a:ext cx="12268017" cy="68580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19584676">
            <a:off x="5029200" y="474345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0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1252" r="29244" b="34647"/>
          <a:stretch/>
        </p:blipFill>
        <p:spPr>
          <a:xfrm>
            <a:off x="-7179" y="-1"/>
            <a:ext cx="12268025" cy="6858001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16200000">
            <a:off x="4776107" y="195942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49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1250" r="29353" b="34875"/>
          <a:stretch/>
        </p:blipFill>
        <p:spPr>
          <a:xfrm>
            <a:off x="-23541" y="0"/>
            <a:ext cx="12266771" cy="6857999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3780065" y="270237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96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5859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6278336" y="646611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8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58750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6302828" y="369025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06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58683"/>
          <a:stretch/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6017078" y="342899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824843" y="1575707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739243" y="1575707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653643" y="1575707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717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58670"/>
          <a:stretch/>
        </p:blipFill>
        <p:spPr>
          <a:xfrm>
            <a:off x="3355" y="0"/>
            <a:ext cx="12188645" cy="68580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1730829" y="4016828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730829" y="3845379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730829" y="3016704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730829" y="2667680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730829" y="2296205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730829" y="1970655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ight Arrow 16"/>
          <p:cNvSpPr/>
          <p:nvPr/>
        </p:nvSpPr>
        <p:spPr>
          <a:xfrm rot="16200000">
            <a:off x="7029450" y="568234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3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59429" y="2767693"/>
            <a:ext cx="88664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Arial Black" panose="020B0A04020102020204" pitchFamily="34" charset="0"/>
              </a:rPr>
              <a:t>QUESTIONS?????</a:t>
            </a:r>
            <a:endParaRPr lang="en-US" sz="6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89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144</Words>
  <Application>Microsoft Office PowerPoint</Application>
  <PresentationFormat>Widescreen</PresentationFormat>
  <Paragraphs>19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United States Army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Ransom, Santonya L Sr SFC MIL 200TH MP CMD HHC</dc:creator>
  <cp:lastModifiedBy>Ospina, Vanezza 2LT 500MI BDE</cp:lastModifiedBy>
  <cp:revision>5</cp:revision>
  <dcterms:created xsi:type="dcterms:W3CDTF">2018-04-24T18:43:58Z</dcterms:created>
  <dcterms:modified xsi:type="dcterms:W3CDTF">2018-06-20T01:16:45Z</dcterms:modified>
</cp:coreProperties>
</file>